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1" r:id="rId5"/>
    <p:sldId id="260" r:id="rId6"/>
    <p:sldId id="277" r:id="rId7"/>
    <p:sldId id="259" r:id="rId8"/>
    <p:sldId id="265" r:id="rId9"/>
    <p:sldId id="264" r:id="rId10"/>
    <p:sldId id="284" r:id="rId11"/>
    <p:sldId id="285" r:id="rId12"/>
    <p:sldId id="281" r:id="rId13"/>
    <p:sldId id="282" r:id="rId14"/>
    <p:sldId id="283" r:id="rId15"/>
    <p:sldId id="278" r:id="rId16"/>
    <p:sldId id="263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8.png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8.png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3D5BC-5439-40E8-B739-90618BFCB10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7D225-F8F2-4473-A088-0055F5D4CE23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Rotating platform</a:t>
          </a:r>
          <a:endParaRPr lang="en-US"/>
        </a:p>
      </dgm:t>
    </dgm:pt>
    <dgm:pt modelId="{C478AA40-7591-4FFA-86D0-F33945EB23D7}" type="parTrans" cxnId="{75F70272-B7A7-42AD-B762-0DBE4AC17CA4}">
      <dgm:prSet/>
      <dgm:spPr/>
      <dgm:t>
        <a:bodyPr/>
        <a:lstStyle/>
        <a:p>
          <a:endParaRPr lang="en-US"/>
        </a:p>
      </dgm:t>
    </dgm:pt>
    <dgm:pt modelId="{5846A83D-F14C-4B57-9B7F-DE3092AC5957}" type="sibTrans" cxnId="{75F70272-B7A7-42AD-B762-0DBE4AC17CA4}">
      <dgm:prSet/>
      <dgm:spPr/>
      <dgm:t>
        <a:bodyPr/>
        <a:lstStyle/>
        <a:p>
          <a:endParaRPr lang="en-US"/>
        </a:p>
      </dgm:t>
    </dgm:pt>
    <dgm:pt modelId="{5072B4A1-49B5-4D73-ABF0-003EE5E5D97D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Vibrating springs</a:t>
          </a:r>
          <a:endParaRPr lang="en-US"/>
        </a:p>
      </dgm:t>
    </dgm:pt>
    <dgm:pt modelId="{84FC66DD-3EE4-4BC7-AFDC-7811457AE49C}" type="parTrans" cxnId="{F9332F4C-0858-466E-803F-5B1B0BF2665E}">
      <dgm:prSet/>
      <dgm:spPr/>
      <dgm:t>
        <a:bodyPr/>
        <a:lstStyle/>
        <a:p>
          <a:endParaRPr lang="en-US"/>
        </a:p>
      </dgm:t>
    </dgm:pt>
    <dgm:pt modelId="{FC26C0E3-1B30-4600-A96D-C792054EAF19}" type="sibTrans" cxnId="{F9332F4C-0858-466E-803F-5B1B0BF2665E}">
      <dgm:prSet/>
      <dgm:spPr/>
      <dgm:t>
        <a:bodyPr/>
        <a:lstStyle/>
        <a:p>
          <a:endParaRPr lang="en-US"/>
        </a:p>
      </dgm:t>
    </dgm:pt>
    <dgm:pt modelId="{DACE9A32-CF5C-46A0-8F1E-83796E13477B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Singing bars</a:t>
          </a:r>
          <a:endParaRPr lang="en-US"/>
        </a:p>
      </dgm:t>
    </dgm:pt>
    <dgm:pt modelId="{D9A47E2B-AF35-4449-A92B-2B92FBDAAF28}" type="parTrans" cxnId="{A981AF72-0632-4CF0-80E3-21D76F015471}">
      <dgm:prSet/>
      <dgm:spPr/>
      <dgm:t>
        <a:bodyPr/>
        <a:lstStyle/>
        <a:p>
          <a:endParaRPr lang="en-US"/>
        </a:p>
      </dgm:t>
    </dgm:pt>
    <dgm:pt modelId="{B8C10206-6543-4356-B0DF-2E62667204C6}" type="sibTrans" cxnId="{A981AF72-0632-4CF0-80E3-21D76F015471}">
      <dgm:prSet/>
      <dgm:spPr/>
      <dgm:t>
        <a:bodyPr/>
        <a:lstStyle/>
        <a:p>
          <a:endParaRPr lang="en-US"/>
        </a:p>
      </dgm:t>
    </dgm:pt>
    <dgm:pt modelId="{61B4C30F-9300-47BC-9D13-2954DBA2ADE4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Bouncing Balls</a:t>
          </a:r>
          <a:endParaRPr lang="en-US"/>
        </a:p>
      </dgm:t>
    </dgm:pt>
    <dgm:pt modelId="{21CAB40A-0275-416C-A1D6-6694A049E834}" type="parTrans" cxnId="{1BB600CE-5576-4CFD-BDBA-48CBCCE0C7E6}">
      <dgm:prSet/>
      <dgm:spPr/>
      <dgm:t>
        <a:bodyPr/>
        <a:lstStyle/>
        <a:p>
          <a:endParaRPr lang="en-US"/>
        </a:p>
      </dgm:t>
    </dgm:pt>
    <dgm:pt modelId="{55C0D1F3-16AB-4833-B376-7558884D456B}" type="sibTrans" cxnId="{1BB600CE-5576-4CFD-BDBA-48CBCCE0C7E6}">
      <dgm:prSet/>
      <dgm:spPr/>
      <dgm:t>
        <a:bodyPr/>
        <a:lstStyle/>
        <a:p>
          <a:endParaRPr lang="en-US"/>
        </a:p>
      </dgm:t>
    </dgm:pt>
    <dgm:pt modelId="{E5334F90-356C-4C01-A333-BA655D3EC6C5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Jumping Rings (Electromagnetic Forces)</a:t>
          </a:r>
          <a:endParaRPr lang="en-US" dirty="0"/>
        </a:p>
      </dgm:t>
    </dgm:pt>
    <dgm:pt modelId="{A8F396B4-25C9-4768-8C87-88BEB7ECE9FC}" type="parTrans" cxnId="{82F7127F-1C92-45E5-A9F5-DC2C06E334AE}">
      <dgm:prSet/>
      <dgm:spPr/>
      <dgm:t>
        <a:bodyPr/>
        <a:lstStyle/>
        <a:p>
          <a:endParaRPr lang="en-US"/>
        </a:p>
      </dgm:t>
    </dgm:pt>
    <dgm:pt modelId="{F777A255-52FF-4E28-9196-DA381A196B8A}" type="sibTrans" cxnId="{82F7127F-1C92-45E5-A9F5-DC2C06E334AE}">
      <dgm:prSet/>
      <dgm:spPr/>
      <dgm:t>
        <a:bodyPr/>
        <a:lstStyle/>
        <a:p>
          <a:endParaRPr lang="en-US"/>
        </a:p>
      </dgm:t>
    </dgm:pt>
    <dgm:pt modelId="{21175E50-F758-49CB-996F-DA010C42E61E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Eddy Currents (Magnetic Braking)</a:t>
          </a:r>
          <a:endParaRPr lang="en-US" dirty="0"/>
        </a:p>
      </dgm:t>
    </dgm:pt>
    <dgm:pt modelId="{D46FB13A-7647-426B-B2C1-2856853EC2E2}" type="parTrans" cxnId="{C5D1CA19-7D14-4730-BAE2-E7A98751F1A1}">
      <dgm:prSet/>
      <dgm:spPr/>
      <dgm:t>
        <a:bodyPr/>
        <a:lstStyle/>
        <a:p>
          <a:endParaRPr lang="en-US"/>
        </a:p>
      </dgm:t>
    </dgm:pt>
    <dgm:pt modelId="{43B500A7-8D7F-4D4F-AA75-DF497438C04E}" type="sibTrans" cxnId="{C5D1CA19-7D14-4730-BAE2-E7A98751F1A1}">
      <dgm:prSet/>
      <dgm:spPr/>
      <dgm:t>
        <a:bodyPr/>
        <a:lstStyle/>
        <a:p>
          <a:endParaRPr lang="en-US"/>
        </a:p>
      </dgm:t>
    </dgm:pt>
    <dgm:pt modelId="{1BC00BDA-FDDA-461D-BE99-DEF3B62515BB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Polaroid Sheets</a:t>
          </a:r>
          <a:endParaRPr lang="en-US"/>
        </a:p>
      </dgm:t>
    </dgm:pt>
    <dgm:pt modelId="{24D35185-DDFA-48A9-91BB-0F5A5A47D1D2}" type="parTrans" cxnId="{0302BE7F-FA93-4D18-AF52-3CA61574DE33}">
      <dgm:prSet/>
      <dgm:spPr/>
      <dgm:t>
        <a:bodyPr/>
        <a:lstStyle/>
        <a:p>
          <a:endParaRPr lang="en-US"/>
        </a:p>
      </dgm:t>
    </dgm:pt>
    <dgm:pt modelId="{17D6289A-BAE0-4DA2-85A7-EBF7674B70E4}" type="sibTrans" cxnId="{0302BE7F-FA93-4D18-AF52-3CA61574DE33}">
      <dgm:prSet/>
      <dgm:spPr/>
      <dgm:t>
        <a:bodyPr/>
        <a:lstStyle/>
        <a:p>
          <a:endParaRPr lang="en-US"/>
        </a:p>
      </dgm:t>
    </dgm:pt>
    <dgm:pt modelId="{13C2CAC9-1985-483D-B4E4-0C69745DB91A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Liquid Nitrogen Demonstrations</a:t>
          </a:r>
          <a:endParaRPr lang="en-US"/>
        </a:p>
      </dgm:t>
    </dgm:pt>
    <dgm:pt modelId="{12BDADC7-D3AE-47BE-83D6-0199AC777D6E}" type="parTrans" cxnId="{6BA71519-7EE1-43A6-B6B6-C607B51138E0}">
      <dgm:prSet/>
      <dgm:spPr/>
      <dgm:t>
        <a:bodyPr/>
        <a:lstStyle/>
        <a:p>
          <a:endParaRPr lang="en-US"/>
        </a:p>
      </dgm:t>
    </dgm:pt>
    <dgm:pt modelId="{16EA869D-A3D7-4F9E-89A8-C4182D44E549}" type="sibTrans" cxnId="{6BA71519-7EE1-43A6-B6B6-C607B51138E0}">
      <dgm:prSet/>
      <dgm:spPr/>
      <dgm:t>
        <a:bodyPr/>
        <a:lstStyle/>
        <a:p>
          <a:endParaRPr lang="en-US"/>
        </a:p>
      </dgm:t>
    </dgm:pt>
    <dgm:pt modelId="{A2F9433B-9761-451C-A440-E685522A483B}">
      <dgm:prSet/>
      <dgm:spPr>
        <a:solidFill>
          <a:schemeClr val="tx2"/>
        </a:solidFill>
      </dgm:spPr>
      <dgm:t>
        <a:bodyPr/>
        <a:lstStyle/>
        <a:p>
          <a:r>
            <a:rPr lang="en-US" b="1"/>
            <a:t>Optics Station Demos</a:t>
          </a:r>
          <a:endParaRPr lang="en-US"/>
        </a:p>
      </dgm:t>
    </dgm:pt>
    <dgm:pt modelId="{7F39E6A0-5D73-4E48-977E-0CDEADA3305D}" type="parTrans" cxnId="{D1B8D3C8-58B2-40AF-A5D4-71F20D14C80D}">
      <dgm:prSet/>
      <dgm:spPr/>
      <dgm:t>
        <a:bodyPr/>
        <a:lstStyle/>
        <a:p>
          <a:endParaRPr lang="en-US"/>
        </a:p>
      </dgm:t>
    </dgm:pt>
    <dgm:pt modelId="{FFE16C05-01D6-40CF-94BA-ACD2DA18135E}" type="sibTrans" cxnId="{D1B8D3C8-58B2-40AF-A5D4-71F20D14C80D}">
      <dgm:prSet/>
      <dgm:spPr/>
      <dgm:t>
        <a:bodyPr/>
        <a:lstStyle/>
        <a:p>
          <a:endParaRPr lang="en-US"/>
        </a:p>
      </dgm:t>
    </dgm:pt>
    <dgm:pt modelId="{F4C71086-E574-4F4C-A401-6C011B4476D3}" type="pres">
      <dgm:prSet presAssocID="{D1C3D5BC-5439-40E8-B739-90618BFCB1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ED397-ECFF-4BFF-A4D2-AA96A66245B9}" type="pres">
      <dgm:prSet presAssocID="{1937D225-F8F2-4473-A088-0055F5D4CE2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EBAEF-6288-42E5-957B-E1E8945C4363}" type="pres">
      <dgm:prSet presAssocID="{5846A83D-F14C-4B57-9B7F-DE3092AC5957}" presName="sibTrans" presStyleCnt="0"/>
      <dgm:spPr/>
    </dgm:pt>
    <dgm:pt modelId="{BB58F518-8D42-46A4-A366-59B67B8F06D0}" type="pres">
      <dgm:prSet presAssocID="{5072B4A1-49B5-4D73-ABF0-003EE5E5D97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ECE83-3EA4-4080-928F-8EA9B80EE3A5}" type="pres">
      <dgm:prSet presAssocID="{FC26C0E3-1B30-4600-A96D-C792054EAF19}" presName="sibTrans" presStyleCnt="0"/>
      <dgm:spPr/>
    </dgm:pt>
    <dgm:pt modelId="{D942BED5-FD5A-48D8-8115-B66920B99B3D}" type="pres">
      <dgm:prSet presAssocID="{DACE9A32-CF5C-46A0-8F1E-83796E13477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0665E-8DD9-411E-B1CA-F642A5FDDEBB}" type="pres">
      <dgm:prSet presAssocID="{B8C10206-6543-4356-B0DF-2E62667204C6}" presName="sibTrans" presStyleCnt="0"/>
      <dgm:spPr/>
    </dgm:pt>
    <dgm:pt modelId="{3400225B-0B94-4959-B5D6-FF43C815C702}" type="pres">
      <dgm:prSet presAssocID="{61B4C30F-9300-47BC-9D13-2954DBA2ADE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E80DA-E67B-4C89-9E79-E85822554519}" type="pres">
      <dgm:prSet presAssocID="{55C0D1F3-16AB-4833-B376-7558884D456B}" presName="sibTrans" presStyleCnt="0"/>
      <dgm:spPr/>
    </dgm:pt>
    <dgm:pt modelId="{9D6EE5CC-9293-4D81-843F-D2744CBC5817}" type="pres">
      <dgm:prSet presAssocID="{E5334F90-356C-4C01-A333-BA655D3EC6C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C1578-252D-41DE-9343-40BA5750B912}" type="pres">
      <dgm:prSet presAssocID="{F777A255-52FF-4E28-9196-DA381A196B8A}" presName="sibTrans" presStyleCnt="0"/>
      <dgm:spPr/>
    </dgm:pt>
    <dgm:pt modelId="{62DBC310-35B2-4DB0-AF98-AA4EDD62300A}" type="pres">
      <dgm:prSet presAssocID="{21175E50-F758-49CB-996F-DA010C42E61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7BE77-B6BA-4C6C-B2C2-94AA552C7261}" type="pres">
      <dgm:prSet presAssocID="{43B500A7-8D7F-4D4F-AA75-DF497438C04E}" presName="sibTrans" presStyleCnt="0"/>
      <dgm:spPr/>
    </dgm:pt>
    <dgm:pt modelId="{65FFF454-84FB-423B-A1F1-70FE439390BC}" type="pres">
      <dgm:prSet presAssocID="{1BC00BDA-FDDA-461D-BE99-DEF3B62515B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A84A8-0428-423B-A494-9CF14D3F23F9}" type="pres">
      <dgm:prSet presAssocID="{17D6289A-BAE0-4DA2-85A7-EBF7674B70E4}" presName="sibTrans" presStyleCnt="0"/>
      <dgm:spPr/>
    </dgm:pt>
    <dgm:pt modelId="{B591FB6D-F15F-4E24-8D4F-21098687A227}" type="pres">
      <dgm:prSet presAssocID="{13C2CAC9-1985-483D-B4E4-0C69745DB9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BA5C5-188A-4221-9504-AE66CBDE9435}" type="pres">
      <dgm:prSet presAssocID="{16EA869D-A3D7-4F9E-89A8-C4182D44E549}" presName="sibTrans" presStyleCnt="0"/>
      <dgm:spPr/>
    </dgm:pt>
    <dgm:pt modelId="{E36E2CBC-E13D-4829-AC79-7D3B2A4D7D53}" type="pres">
      <dgm:prSet presAssocID="{A2F9433B-9761-451C-A440-E685522A483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70272-B7A7-42AD-B762-0DBE4AC17CA4}" srcId="{D1C3D5BC-5439-40E8-B739-90618BFCB101}" destId="{1937D225-F8F2-4473-A088-0055F5D4CE23}" srcOrd="0" destOrd="0" parTransId="{C478AA40-7591-4FFA-86D0-F33945EB23D7}" sibTransId="{5846A83D-F14C-4B57-9B7F-DE3092AC5957}"/>
    <dgm:cxn modelId="{A981AF72-0632-4CF0-80E3-21D76F015471}" srcId="{D1C3D5BC-5439-40E8-B739-90618BFCB101}" destId="{DACE9A32-CF5C-46A0-8F1E-83796E13477B}" srcOrd="2" destOrd="0" parTransId="{D9A47E2B-AF35-4449-A92B-2B92FBDAAF28}" sibTransId="{B8C10206-6543-4356-B0DF-2E62667204C6}"/>
    <dgm:cxn modelId="{8CD52CFC-170A-48C9-A90D-6A4E2849D452}" type="presOf" srcId="{5072B4A1-49B5-4D73-ABF0-003EE5E5D97D}" destId="{BB58F518-8D42-46A4-A366-59B67B8F06D0}" srcOrd="0" destOrd="0" presId="urn:microsoft.com/office/officeart/2005/8/layout/default"/>
    <dgm:cxn modelId="{86096B29-0D03-4D3C-88BC-75700F5D6563}" type="presOf" srcId="{1937D225-F8F2-4473-A088-0055F5D4CE23}" destId="{FB9ED397-ECFF-4BFF-A4D2-AA96A66245B9}" srcOrd="0" destOrd="0" presId="urn:microsoft.com/office/officeart/2005/8/layout/default"/>
    <dgm:cxn modelId="{6BA71519-7EE1-43A6-B6B6-C607B51138E0}" srcId="{D1C3D5BC-5439-40E8-B739-90618BFCB101}" destId="{13C2CAC9-1985-483D-B4E4-0C69745DB91A}" srcOrd="7" destOrd="0" parTransId="{12BDADC7-D3AE-47BE-83D6-0199AC777D6E}" sibTransId="{16EA869D-A3D7-4F9E-89A8-C4182D44E549}"/>
    <dgm:cxn modelId="{D1B8D3C8-58B2-40AF-A5D4-71F20D14C80D}" srcId="{D1C3D5BC-5439-40E8-B739-90618BFCB101}" destId="{A2F9433B-9761-451C-A440-E685522A483B}" srcOrd="8" destOrd="0" parTransId="{7F39E6A0-5D73-4E48-977E-0CDEADA3305D}" sibTransId="{FFE16C05-01D6-40CF-94BA-ACD2DA18135E}"/>
    <dgm:cxn modelId="{F9332F4C-0858-466E-803F-5B1B0BF2665E}" srcId="{D1C3D5BC-5439-40E8-B739-90618BFCB101}" destId="{5072B4A1-49B5-4D73-ABF0-003EE5E5D97D}" srcOrd="1" destOrd="0" parTransId="{84FC66DD-3EE4-4BC7-AFDC-7811457AE49C}" sibTransId="{FC26C0E3-1B30-4600-A96D-C792054EAF19}"/>
    <dgm:cxn modelId="{2BDBB672-A12F-4233-B2EF-EA2F4B6FC4D3}" type="presOf" srcId="{A2F9433B-9761-451C-A440-E685522A483B}" destId="{E36E2CBC-E13D-4829-AC79-7D3B2A4D7D53}" srcOrd="0" destOrd="0" presId="urn:microsoft.com/office/officeart/2005/8/layout/default"/>
    <dgm:cxn modelId="{FDED3014-3CCB-433B-8838-3E191C538F34}" type="presOf" srcId="{13C2CAC9-1985-483D-B4E4-0C69745DB91A}" destId="{B591FB6D-F15F-4E24-8D4F-21098687A227}" srcOrd="0" destOrd="0" presId="urn:microsoft.com/office/officeart/2005/8/layout/default"/>
    <dgm:cxn modelId="{3053660E-670A-4429-8E4A-FF1D0A7B9546}" type="presOf" srcId="{E5334F90-356C-4C01-A333-BA655D3EC6C5}" destId="{9D6EE5CC-9293-4D81-843F-D2744CBC5817}" srcOrd="0" destOrd="0" presId="urn:microsoft.com/office/officeart/2005/8/layout/default"/>
    <dgm:cxn modelId="{F6D93555-D5A1-452D-A95C-6D8CC4405738}" type="presOf" srcId="{1BC00BDA-FDDA-461D-BE99-DEF3B62515BB}" destId="{65FFF454-84FB-423B-A1F1-70FE439390BC}" srcOrd="0" destOrd="0" presId="urn:microsoft.com/office/officeart/2005/8/layout/default"/>
    <dgm:cxn modelId="{2A72DB0D-F95E-4669-A72C-C13867DC9931}" type="presOf" srcId="{21175E50-F758-49CB-996F-DA010C42E61E}" destId="{62DBC310-35B2-4DB0-AF98-AA4EDD62300A}" srcOrd="0" destOrd="0" presId="urn:microsoft.com/office/officeart/2005/8/layout/default"/>
    <dgm:cxn modelId="{4DD12AB7-694F-4731-8790-F791A46041A7}" type="presOf" srcId="{DACE9A32-CF5C-46A0-8F1E-83796E13477B}" destId="{D942BED5-FD5A-48D8-8115-B66920B99B3D}" srcOrd="0" destOrd="0" presId="urn:microsoft.com/office/officeart/2005/8/layout/default"/>
    <dgm:cxn modelId="{1BB600CE-5576-4CFD-BDBA-48CBCCE0C7E6}" srcId="{D1C3D5BC-5439-40E8-B739-90618BFCB101}" destId="{61B4C30F-9300-47BC-9D13-2954DBA2ADE4}" srcOrd="3" destOrd="0" parTransId="{21CAB40A-0275-416C-A1D6-6694A049E834}" sibTransId="{55C0D1F3-16AB-4833-B376-7558884D456B}"/>
    <dgm:cxn modelId="{82F7127F-1C92-45E5-A9F5-DC2C06E334AE}" srcId="{D1C3D5BC-5439-40E8-B739-90618BFCB101}" destId="{E5334F90-356C-4C01-A333-BA655D3EC6C5}" srcOrd="4" destOrd="0" parTransId="{A8F396B4-25C9-4768-8C87-88BEB7ECE9FC}" sibTransId="{F777A255-52FF-4E28-9196-DA381A196B8A}"/>
    <dgm:cxn modelId="{FB847A74-4246-4634-9AED-A6DD50661AE3}" type="presOf" srcId="{61B4C30F-9300-47BC-9D13-2954DBA2ADE4}" destId="{3400225B-0B94-4959-B5D6-FF43C815C702}" srcOrd="0" destOrd="0" presId="urn:microsoft.com/office/officeart/2005/8/layout/default"/>
    <dgm:cxn modelId="{62771A7D-A5EB-4679-98F4-17E9ADB1C93A}" type="presOf" srcId="{D1C3D5BC-5439-40E8-B739-90618BFCB101}" destId="{F4C71086-E574-4F4C-A401-6C011B4476D3}" srcOrd="0" destOrd="0" presId="urn:microsoft.com/office/officeart/2005/8/layout/default"/>
    <dgm:cxn modelId="{C5D1CA19-7D14-4730-BAE2-E7A98751F1A1}" srcId="{D1C3D5BC-5439-40E8-B739-90618BFCB101}" destId="{21175E50-F758-49CB-996F-DA010C42E61E}" srcOrd="5" destOrd="0" parTransId="{D46FB13A-7647-426B-B2C1-2856853EC2E2}" sibTransId="{43B500A7-8D7F-4D4F-AA75-DF497438C04E}"/>
    <dgm:cxn modelId="{0302BE7F-FA93-4D18-AF52-3CA61574DE33}" srcId="{D1C3D5BC-5439-40E8-B739-90618BFCB101}" destId="{1BC00BDA-FDDA-461D-BE99-DEF3B62515BB}" srcOrd="6" destOrd="0" parTransId="{24D35185-DDFA-48A9-91BB-0F5A5A47D1D2}" sibTransId="{17D6289A-BAE0-4DA2-85A7-EBF7674B70E4}"/>
    <dgm:cxn modelId="{A7A10B58-F9A0-4E46-B446-5A9D28482671}" type="presParOf" srcId="{F4C71086-E574-4F4C-A401-6C011B4476D3}" destId="{FB9ED397-ECFF-4BFF-A4D2-AA96A66245B9}" srcOrd="0" destOrd="0" presId="urn:microsoft.com/office/officeart/2005/8/layout/default"/>
    <dgm:cxn modelId="{E51A4A66-FF79-408D-A8C3-9806F481D475}" type="presParOf" srcId="{F4C71086-E574-4F4C-A401-6C011B4476D3}" destId="{4C6EBAEF-6288-42E5-957B-E1E8945C4363}" srcOrd="1" destOrd="0" presId="urn:microsoft.com/office/officeart/2005/8/layout/default"/>
    <dgm:cxn modelId="{BD2114ED-FDFC-44E2-A1DF-5BC778481481}" type="presParOf" srcId="{F4C71086-E574-4F4C-A401-6C011B4476D3}" destId="{BB58F518-8D42-46A4-A366-59B67B8F06D0}" srcOrd="2" destOrd="0" presId="urn:microsoft.com/office/officeart/2005/8/layout/default"/>
    <dgm:cxn modelId="{07F3C747-36C5-40AE-B682-69695EC2398A}" type="presParOf" srcId="{F4C71086-E574-4F4C-A401-6C011B4476D3}" destId="{95BECE83-3EA4-4080-928F-8EA9B80EE3A5}" srcOrd="3" destOrd="0" presId="urn:microsoft.com/office/officeart/2005/8/layout/default"/>
    <dgm:cxn modelId="{D2F2FABD-6ECC-4F3E-BD79-DA6861B00855}" type="presParOf" srcId="{F4C71086-E574-4F4C-A401-6C011B4476D3}" destId="{D942BED5-FD5A-48D8-8115-B66920B99B3D}" srcOrd="4" destOrd="0" presId="urn:microsoft.com/office/officeart/2005/8/layout/default"/>
    <dgm:cxn modelId="{A3452632-6B57-4E8C-8DD7-06F96E846C53}" type="presParOf" srcId="{F4C71086-E574-4F4C-A401-6C011B4476D3}" destId="{23E0665E-8DD9-411E-B1CA-F642A5FDDEBB}" srcOrd="5" destOrd="0" presId="urn:microsoft.com/office/officeart/2005/8/layout/default"/>
    <dgm:cxn modelId="{ED5D5EDC-647C-4633-A7D2-2AE532A83C38}" type="presParOf" srcId="{F4C71086-E574-4F4C-A401-6C011B4476D3}" destId="{3400225B-0B94-4959-B5D6-FF43C815C702}" srcOrd="6" destOrd="0" presId="urn:microsoft.com/office/officeart/2005/8/layout/default"/>
    <dgm:cxn modelId="{F5382943-CA57-4709-85A5-700478241C72}" type="presParOf" srcId="{F4C71086-E574-4F4C-A401-6C011B4476D3}" destId="{523E80DA-E67B-4C89-9E79-E85822554519}" srcOrd="7" destOrd="0" presId="urn:microsoft.com/office/officeart/2005/8/layout/default"/>
    <dgm:cxn modelId="{C802AD82-FFD5-416E-ACE5-8D183354B64C}" type="presParOf" srcId="{F4C71086-E574-4F4C-A401-6C011B4476D3}" destId="{9D6EE5CC-9293-4D81-843F-D2744CBC5817}" srcOrd="8" destOrd="0" presId="urn:microsoft.com/office/officeart/2005/8/layout/default"/>
    <dgm:cxn modelId="{7D9D836C-ABBA-4AC7-ABBA-45C3D4467704}" type="presParOf" srcId="{F4C71086-E574-4F4C-A401-6C011B4476D3}" destId="{137C1578-252D-41DE-9343-40BA5750B912}" srcOrd="9" destOrd="0" presId="urn:microsoft.com/office/officeart/2005/8/layout/default"/>
    <dgm:cxn modelId="{CBFFADA6-EE9B-424B-80E7-5363E6B1D3CD}" type="presParOf" srcId="{F4C71086-E574-4F4C-A401-6C011B4476D3}" destId="{62DBC310-35B2-4DB0-AF98-AA4EDD62300A}" srcOrd="10" destOrd="0" presId="urn:microsoft.com/office/officeart/2005/8/layout/default"/>
    <dgm:cxn modelId="{2DC458DE-EB6A-41F6-A48B-0E40050DD2BC}" type="presParOf" srcId="{F4C71086-E574-4F4C-A401-6C011B4476D3}" destId="{8A77BE77-B6BA-4C6C-B2C2-94AA552C7261}" srcOrd="11" destOrd="0" presId="urn:microsoft.com/office/officeart/2005/8/layout/default"/>
    <dgm:cxn modelId="{C51842E1-E4D4-4A87-8D91-001CC7B4918E}" type="presParOf" srcId="{F4C71086-E574-4F4C-A401-6C011B4476D3}" destId="{65FFF454-84FB-423B-A1F1-70FE439390BC}" srcOrd="12" destOrd="0" presId="urn:microsoft.com/office/officeart/2005/8/layout/default"/>
    <dgm:cxn modelId="{1F678F17-140A-4370-96F5-0E4E7C37A656}" type="presParOf" srcId="{F4C71086-E574-4F4C-A401-6C011B4476D3}" destId="{239A84A8-0428-423B-A494-9CF14D3F23F9}" srcOrd="13" destOrd="0" presId="urn:microsoft.com/office/officeart/2005/8/layout/default"/>
    <dgm:cxn modelId="{F75CE44A-3987-49B5-BF8D-6618B80F85E6}" type="presParOf" srcId="{F4C71086-E574-4F4C-A401-6C011B4476D3}" destId="{B591FB6D-F15F-4E24-8D4F-21098687A227}" srcOrd="14" destOrd="0" presId="urn:microsoft.com/office/officeart/2005/8/layout/default"/>
    <dgm:cxn modelId="{DF248B63-9D45-49DF-A973-B400E6B518E6}" type="presParOf" srcId="{F4C71086-E574-4F4C-A401-6C011B4476D3}" destId="{4A4BA5C5-188A-4221-9504-AE66CBDE9435}" srcOrd="15" destOrd="0" presId="urn:microsoft.com/office/officeart/2005/8/layout/default"/>
    <dgm:cxn modelId="{A442F865-429E-4C91-88DE-23DE61BE9199}" type="presParOf" srcId="{F4C71086-E574-4F4C-A401-6C011B4476D3}" destId="{E36E2CBC-E13D-4829-AC79-7D3B2A4D7D5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9ECFC-25B4-B24B-AF37-A6933D33E24A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BDE0C-4DE2-444A-9826-F59D364E200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Ferris Wheel</a:t>
          </a:r>
        </a:p>
      </dgm:t>
    </dgm:pt>
    <dgm:pt modelId="{D2E95FBE-92B5-9D4D-8CC0-308BF08A0523}" type="parTrans" cxnId="{749FF79B-A106-AB4D-89A9-C6D403CB2F59}">
      <dgm:prSet/>
      <dgm:spPr/>
      <dgm:t>
        <a:bodyPr/>
        <a:lstStyle/>
        <a:p>
          <a:endParaRPr lang="en-US"/>
        </a:p>
      </dgm:t>
    </dgm:pt>
    <dgm:pt modelId="{4D7849B4-4C7D-424F-A1C2-F7B0D933C33B}" type="sibTrans" cxnId="{749FF79B-A106-AB4D-89A9-C6D403CB2F59}">
      <dgm:prSet/>
      <dgm:spPr/>
      <dgm:t>
        <a:bodyPr/>
        <a:lstStyle/>
        <a:p>
          <a:endParaRPr lang="en-US"/>
        </a:p>
      </dgm:t>
    </dgm:pt>
    <dgm:pt modelId="{9D6C67CC-25AF-5D43-9DA4-8C38240F61D2}">
      <dgm:prSet phldrT="[Text]"/>
      <dgm:spPr/>
      <dgm:t>
        <a:bodyPr/>
        <a:lstStyle/>
        <a:p>
          <a:r>
            <a:rPr lang="en-US" dirty="0"/>
            <a:t>Measure the height of the ride with </a:t>
          </a:r>
          <a:r>
            <a:rPr lang="en-US" dirty="0" smtClean="0"/>
            <a:t>protractor or via air pressure. </a:t>
          </a:r>
          <a:endParaRPr lang="en-US" dirty="0"/>
        </a:p>
      </dgm:t>
    </dgm:pt>
    <dgm:pt modelId="{779EB0BD-EB85-374E-A84F-50605FB789DD}" type="parTrans" cxnId="{21B4E2FA-0519-474B-BFC4-B6CE3A94D024}">
      <dgm:prSet/>
      <dgm:spPr/>
      <dgm:t>
        <a:bodyPr/>
        <a:lstStyle/>
        <a:p>
          <a:endParaRPr lang="en-US"/>
        </a:p>
      </dgm:t>
    </dgm:pt>
    <dgm:pt modelId="{112DA8B9-3188-CE40-BF21-7B825045D432}" type="sibTrans" cxnId="{21B4E2FA-0519-474B-BFC4-B6CE3A94D024}">
      <dgm:prSet/>
      <dgm:spPr/>
      <dgm:t>
        <a:bodyPr/>
        <a:lstStyle/>
        <a:p>
          <a:endParaRPr lang="en-US"/>
        </a:p>
      </dgm:t>
    </dgm:pt>
    <dgm:pt modelId="{CB79D2CC-DB6C-AF4A-96B0-B6C3719DFF1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Roller Coaster</a:t>
          </a:r>
        </a:p>
      </dgm:t>
    </dgm:pt>
    <dgm:pt modelId="{9AC8F534-957E-7143-AAD0-9278AAFE19F0}" type="parTrans" cxnId="{5F04D524-15DC-D147-AA44-631D06F4F579}">
      <dgm:prSet/>
      <dgm:spPr/>
      <dgm:t>
        <a:bodyPr/>
        <a:lstStyle/>
        <a:p>
          <a:endParaRPr lang="en-US"/>
        </a:p>
      </dgm:t>
    </dgm:pt>
    <dgm:pt modelId="{25A7F763-B165-3849-94DC-B05C2D07119D}" type="sibTrans" cxnId="{5F04D524-15DC-D147-AA44-631D06F4F579}">
      <dgm:prSet/>
      <dgm:spPr/>
      <dgm:t>
        <a:bodyPr/>
        <a:lstStyle/>
        <a:p>
          <a:endParaRPr lang="en-US"/>
        </a:p>
      </dgm:t>
    </dgm:pt>
    <dgm:pt modelId="{FB84A145-2C16-344B-8CCE-DF2CD76F43FB}">
      <dgm:prSet phldrT="[Text]"/>
      <dgm:spPr/>
      <dgm:t>
        <a:bodyPr/>
        <a:lstStyle/>
        <a:p>
          <a:r>
            <a:rPr lang="en-US" dirty="0"/>
            <a:t>Measure the period/frequency of rotation</a:t>
          </a:r>
        </a:p>
      </dgm:t>
    </dgm:pt>
    <dgm:pt modelId="{83BEE3A0-4F6F-0041-B69B-84C4778129C6}" type="parTrans" cxnId="{5A9D3A67-CBBD-5C42-8870-C515688A3C0E}">
      <dgm:prSet/>
      <dgm:spPr/>
      <dgm:t>
        <a:bodyPr/>
        <a:lstStyle/>
        <a:p>
          <a:endParaRPr lang="en-US"/>
        </a:p>
      </dgm:t>
    </dgm:pt>
    <dgm:pt modelId="{F7FC9CED-2966-6844-A30A-4203EB25A578}" type="sibTrans" cxnId="{5A9D3A67-CBBD-5C42-8870-C515688A3C0E}">
      <dgm:prSet/>
      <dgm:spPr/>
      <dgm:t>
        <a:bodyPr/>
        <a:lstStyle/>
        <a:p>
          <a:endParaRPr lang="en-US"/>
        </a:p>
      </dgm:t>
    </dgm:pt>
    <dgm:pt modelId="{989F0176-99D2-4A4C-9A9A-4986829E3B7F}">
      <dgm:prSet/>
      <dgm:spPr/>
      <dgm:t>
        <a:bodyPr/>
        <a:lstStyle/>
        <a:p>
          <a:r>
            <a:rPr lang="en-US" b="0" i="0" u="none" dirty="0"/>
            <a:t>Newton</a:t>
          </a:r>
          <a:r>
            <a:rPr lang="ja-JP" b="0" i="0" u="none"/>
            <a:t>’</a:t>
          </a:r>
          <a:r>
            <a:rPr lang="en-US" b="0" i="0" u="none" dirty="0"/>
            <a:t>s Laws (What forces are involved on the ride)</a:t>
          </a:r>
          <a:endParaRPr lang="en-US" dirty="0"/>
        </a:p>
      </dgm:t>
    </dgm:pt>
    <dgm:pt modelId="{7DA97A53-E48F-D04F-9F85-C38963730887}" type="parTrans" cxnId="{D47B4443-F2DB-A245-929B-C4DD9C46DBA3}">
      <dgm:prSet/>
      <dgm:spPr/>
      <dgm:t>
        <a:bodyPr/>
        <a:lstStyle/>
        <a:p>
          <a:endParaRPr lang="en-US"/>
        </a:p>
      </dgm:t>
    </dgm:pt>
    <dgm:pt modelId="{FAD2309F-92C7-2049-BEBA-2C0FC8A3CE17}" type="sibTrans" cxnId="{D47B4443-F2DB-A245-929B-C4DD9C46DBA3}">
      <dgm:prSet/>
      <dgm:spPr/>
      <dgm:t>
        <a:bodyPr/>
        <a:lstStyle/>
        <a:p>
          <a:endParaRPr lang="en-US"/>
        </a:p>
      </dgm:t>
    </dgm:pt>
    <dgm:pt modelId="{7F142E7F-1993-BF47-9E6A-39B2A2FC57B3}">
      <dgm:prSet/>
      <dgm:spPr/>
      <dgm:t>
        <a:bodyPr/>
        <a:lstStyle/>
        <a:p>
          <a:r>
            <a:rPr lang="en-US" b="0" i="0" u="none" dirty="0"/>
            <a:t>Circular Motion (Can measure ride radius and time period to get acceleration – compare with measurement)</a:t>
          </a:r>
          <a:endParaRPr lang="en-US" dirty="0"/>
        </a:p>
      </dgm:t>
    </dgm:pt>
    <dgm:pt modelId="{95D3B652-4C43-A147-9E3B-6DF10A9D29E3}" type="parTrans" cxnId="{266D37F2-6DF3-3E46-8E4C-1C7589EB86FE}">
      <dgm:prSet/>
      <dgm:spPr/>
      <dgm:t>
        <a:bodyPr/>
        <a:lstStyle/>
        <a:p>
          <a:endParaRPr lang="en-US"/>
        </a:p>
      </dgm:t>
    </dgm:pt>
    <dgm:pt modelId="{205073F4-CBB6-6C41-AC95-98DB6F2E6A91}" type="sibTrans" cxnId="{266D37F2-6DF3-3E46-8E4C-1C7589EB86FE}">
      <dgm:prSet/>
      <dgm:spPr/>
      <dgm:t>
        <a:bodyPr/>
        <a:lstStyle/>
        <a:p>
          <a:endParaRPr lang="en-US"/>
        </a:p>
      </dgm:t>
    </dgm:pt>
    <dgm:pt modelId="{9699F635-7A9A-CE4F-B897-AF0CD3C0FBA3}">
      <dgm:prSet/>
      <dgm:spPr>
        <a:solidFill>
          <a:schemeClr val="tx2"/>
        </a:solidFill>
      </dgm:spPr>
      <dgm:t>
        <a:bodyPr/>
        <a:lstStyle/>
        <a:p>
          <a:r>
            <a:rPr lang="en-US" b="0" i="0" dirty="0"/>
            <a:t>Drop of Fear (Magnetic Force Braking)</a:t>
          </a:r>
          <a:endParaRPr lang="en-US" dirty="0"/>
        </a:p>
      </dgm:t>
    </dgm:pt>
    <dgm:pt modelId="{1A420058-A5B8-3A4B-8DDD-F008B58CA99D}" type="parTrans" cxnId="{82662701-EE58-3C44-A4C8-8A4EF2B333E4}">
      <dgm:prSet/>
      <dgm:spPr/>
      <dgm:t>
        <a:bodyPr/>
        <a:lstStyle/>
        <a:p>
          <a:endParaRPr lang="en-US"/>
        </a:p>
      </dgm:t>
    </dgm:pt>
    <dgm:pt modelId="{74302284-A6B4-BD40-AE76-7AF3221E2D7B}" type="sibTrans" cxnId="{82662701-EE58-3C44-A4C8-8A4EF2B333E4}">
      <dgm:prSet/>
      <dgm:spPr/>
      <dgm:t>
        <a:bodyPr/>
        <a:lstStyle/>
        <a:p>
          <a:endParaRPr lang="en-US"/>
        </a:p>
      </dgm:t>
    </dgm:pt>
    <dgm:pt modelId="{A655CE35-511E-0E43-A928-A5F69AEEE4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/>
            <a:t>Measure the free fall time. </a:t>
          </a:r>
          <a:r>
            <a:rPr lang="en-US" b="0" i="0"/>
            <a:t>​</a:t>
          </a:r>
          <a:endParaRPr lang="en-US" dirty="0"/>
        </a:p>
      </dgm:t>
    </dgm:pt>
    <dgm:pt modelId="{E9EAF84C-801B-BF42-BCBB-E0BC182D2934}" type="parTrans" cxnId="{F3ACCC77-086E-1F4E-92EC-D62EB637DB3A}">
      <dgm:prSet/>
      <dgm:spPr/>
      <dgm:t>
        <a:bodyPr/>
        <a:lstStyle/>
        <a:p>
          <a:endParaRPr lang="en-US"/>
        </a:p>
      </dgm:t>
    </dgm:pt>
    <dgm:pt modelId="{AC4CF106-5B96-A44D-B26E-945E5CB87431}" type="sibTrans" cxnId="{F3ACCC77-086E-1F4E-92EC-D62EB637DB3A}">
      <dgm:prSet/>
      <dgm:spPr/>
      <dgm:t>
        <a:bodyPr/>
        <a:lstStyle/>
        <a:p>
          <a:endParaRPr lang="en-US"/>
        </a:p>
      </dgm:t>
    </dgm:pt>
    <dgm:pt modelId="{FD05F9B2-9B2D-554C-ABC6-D8A94A1F96F1}">
      <dgm:prSet/>
      <dgm:spPr>
        <a:solidFill>
          <a:schemeClr val="tx2"/>
        </a:solidFill>
      </dgm:spPr>
      <dgm:t>
        <a:bodyPr/>
        <a:lstStyle/>
        <a:p>
          <a:r>
            <a:rPr lang="en-US" b="0" i="0"/>
            <a:t>Starship 2000</a:t>
          </a:r>
          <a:endParaRPr lang="en-US"/>
        </a:p>
      </dgm:t>
    </dgm:pt>
    <dgm:pt modelId="{A6C75356-3A42-7448-B971-0669734D09AC}" type="parTrans" cxnId="{50663DE5-B277-6443-BE94-8721E2AA737D}">
      <dgm:prSet/>
      <dgm:spPr/>
      <dgm:t>
        <a:bodyPr/>
        <a:lstStyle/>
        <a:p>
          <a:endParaRPr lang="en-US"/>
        </a:p>
      </dgm:t>
    </dgm:pt>
    <dgm:pt modelId="{EA151D51-2145-5F40-9A73-A26D33CF4177}" type="sibTrans" cxnId="{50663DE5-B277-6443-BE94-8721E2AA737D}">
      <dgm:prSet/>
      <dgm:spPr/>
      <dgm:t>
        <a:bodyPr/>
        <a:lstStyle/>
        <a:p>
          <a:endParaRPr lang="en-US"/>
        </a:p>
      </dgm:t>
    </dgm:pt>
    <dgm:pt modelId="{17EC13BC-1E36-D742-9E9C-7299FE37B49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 smtClean="0"/>
            <a:t>Measure the height of the ride.</a:t>
          </a:r>
          <a:endParaRPr lang="en-US" b="0" i="0" dirty="0"/>
        </a:p>
      </dgm:t>
    </dgm:pt>
    <dgm:pt modelId="{3C23064F-C014-794F-86F3-B01144BA8F71}" type="parTrans" cxnId="{C5A5095E-3638-1E47-8013-B6BC2CE6FF34}">
      <dgm:prSet/>
      <dgm:spPr/>
      <dgm:t>
        <a:bodyPr/>
        <a:lstStyle/>
        <a:p>
          <a:endParaRPr lang="en-US"/>
        </a:p>
      </dgm:t>
    </dgm:pt>
    <dgm:pt modelId="{521E5353-C569-A54B-84B8-542B2054F61E}" type="sibTrans" cxnId="{C5A5095E-3638-1E47-8013-B6BC2CE6FF34}">
      <dgm:prSet/>
      <dgm:spPr/>
      <dgm:t>
        <a:bodyPr/>
        <a:lstStyle/>
        <a:p>
          <a:endParaRPr lang="en-US"/>
        </a:p>
      </dgm:t>
    </dgm:pt>
    <dgm:pt modelId="{ADB0BE4F-B2B8-43D0-A2CE-FC5B8C8C2A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 smtClean="0"/>
            <a:t>Calculate the speed.</a:t>
          </a:r>
          <a:r>
            <a:rPr lang="en-US" b="0" i="0" dirty="0" smtClean="0"/>
            <a:t>​</a:t>
          </a:r>
          <a:endParaRPr lang="en-US" b="0" i="0" dirty="0"/>
        </a:p>
      </dgm:t>
    </dgm:pt>
    <dgm:pt modelId="{6810F697-3C26-4B4D-A3F9-D9322B85CECF}" type="parTrans" cxnId="{D705DC67-E85A-49AA-B829-5E8EDC5B6415}">
      <dgm:prSet/>
      <dgm:spPr/>
      <dgm:t>
        <a:bodyPr/>
        <a:lstStyle/>
        <a:p>
          <a:endParaRPr lang="en-US"/>
        </a:p>
      </dgm:t>
    </dgm:pt>
    <dgm:pt modelId="{45D46928-7AF8-482B-83E4-A52412B58171}" type="sibTrans" cxnId="{D705DC67-E85A-49AA-B829-5E8EDC5B6415}">
      <dgm:prSet/>
      <dgm:spPr/>
      <dgm:t>
        <a:bodyPr/>
        <a:lstStyle/>
        <a:p>
          <a:endParaRPr lang="en-US"/>
        </a:p>
      </dgm:t>
    </dgm:pt>
    <dgm:pt modelId="{F613AAC3-124D-C54B-82A3-AA8FDF9EF16B}" type="pres">
      <dgm:prSet presAssocID="{DED9ECFC-25B4-B24B-AF37-A6933D33E2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A390E-F6D5-C340-9FFD-6E44E6E4B920}" type="pres">
      <dgm:prSet presAssocID="{10DBDE0C-4DE2-444A-9826-F59D364E2002}" presName="parentText" presStyleLbl="node1" presStyleIdx="0" presStyleCnt="4" custLinFactNeighborY="-11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D249B-E2A9-9843-80A7-6C90197581F6}" type="pres">
      <dgm:prSet presAssocID="{10DBDE0C-4DE2-444A-9826-F59D364E2002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4CF7C-4D73-FE47-ADBE-0C8BF8A84861}" type="pres">
      <dgm:prSet presAssocID="{CB79D2CC-DB6C-AF4A-96B0-B6C3719DFF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33AB2-5F2D-0746-B05B-CD555B96A80E}" type="pres">
      <dgm:prSet presAssocID="{CB79D2CC-DB6C-AF4A-96B0-B6C3719DFF1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5469B-FD17-834F-859C-42D90D41C11C}" type="pres">
      <dgm:prSet presAssocID="{9699F635-7A9A-CE4F-B897-AF0CD3C0FB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C6089-1505-FF42-955B-5414F4072184}" type="pres">
      <dgm:prSet presAssocID="{9699F635-7A9A-CE4F-B897-AF0CD3C0FBA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1FFE3-FC32-1949-976A-41E4D177D720}" type="pres">
      <dgm:prSet presAssocID="{FD05F9B2-9B2D-554C-ABC6-D8A94A1F96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E618F-A07F-D441-8833-8E441EFA5B27}" type="pres">
      <dgm:prSet presAssocID="{FD05F9B2-9B2D-554C-ABC6-D8A94A1F96F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ACCC77-086E-1F4E-92EC-D62EB637DB3A}" srcId="{9699F635-7A9A-CE4F-B897-AF0CD3C0FBA3}" destId="{A655CE35-511E-0E43-A928-A5F69AEEE4E3}" srcOrd="0" destOrd="0" parTransId="{E9EAF84C-801B-BF42-BCBB-E0BC182D2934}" sibTransId="{AC4CF106-5B96-A44D-B26E-945E5CB87431}"/>
    <dgm:cxn modelId="{57B5E0A9-5F5D-F141-80B4-D55B94656218}" type="presOf" srcId="{989F0176-99D2-4A4C-9A9A-4986829E3B7F}" destId="{A1E33AB2-5F2D-0746-B05B-CD555B96A80E}" srcOrd="0" destOrd="0" presId="urn:microsoft.com/office/officeart/2005/8/layout/vList2"/>
    <dgm:cxn modelId="{5A9D3A67-CBBD-5C42-8870-C515688A3C0E}" srcId="{10DBDE0C-4DE2-444A-9826-F59D364E2002}" destId="{FB84A145-2C16-344B-8CCE-DF2CD76F43FB}" srcOrd="1" destOrd="0" parTransId="{83BEE3A0-4F6F-0041-B69B-84C4778129C6}" sibTransId="{F7FC9CED-2966-6844-A30A-4203EB25A578}"/>
    <dgm:cxn modelId="{266D37F2-6DF3-3E46-8E4C-1C7589EB86FE}" srcId="{FD05F9B2-9B2D-554C-ABC6-D8A94A1F96F1}" destId="{7F142E7F-1993-BF47-9E6A-39B2A2FC57B3}" srcOrd="0" destOrd="0" parTransId="{95D3B652-4C43-A147-9E3B-6DF10A9D29E3}" sibTransId="{205073F4-CBB6-6C41-AC95-98DB6F2E6A91}"/>
    <dgm:cxn modelId="{82662701-EE58-3C44-A4C8-8A4EF2B333E4}" srcId="{DED9ECFC-25B4-B24B-AF37-A6933D33E24A}" destId="{9699F635-7A9A-CE4F-B897-AF0CD3C0FBA3}" srcOrd="2" destOrd="0" parTransId="{1A420058-A5B8-3A4B-8DDD-F008B58CA99D}" sibTransId="{74302284-A6B4-BD40-AE76-7AF3221E2D7B}"/>
    <dgm:cxn modelId="{AC0C86B6-28C6-FA4C-BB32-D4EAC392E839}" type="presOf" srcId="{CB79D2CC-DB6C-AF4A-96B0-B6C3719DFF10}" destId="{FCC4CF7C-4D73-FE47-ADBE-0C8BF8A84861}" srcOrd="0" destOrd="0" presId="urn:microsoft.com/office/officeart/2005/8/layout/vList2"/>
    <dgm:cxn modelId="{0F45F66B-C7DD-ED4F-B803-21DC21AF542A}" type="presOf" srcId="{FB84A145-2C16-344B-8CCE-DF2CD76F43FB}" destId="{615D249B-E2A9-9843-80A7-6C90197581F6}" srcOrd="0" destOrd="1" presId="urn:microsoft.com/office/officeart/2005/8/layout/vList2"/>
    <dgm:cxn modelId="{3EE1E398-CEBB-0244-A19C-00F005FE2B21}" type="presOf" srcId="{A655CE35-511E-0E43-A928-A5F69AEEE4E3}" destId="{610C6089-1505-FF42-955B-5414F4072184}" srcOrd="0" destOrd="0" presId="urn:microsoft.com/office/officeart/2005/8/layout/vList2"/>
    <dgm:cxn modelId="{749FF79B-A106-AB4D-89A9-C6D403CB2F59}" srcId="{DED9ECFC-25B4-B24B-AF37-A6933D33E24A}" destId="{10DBDE0C-4DE2-444A-9826-F59D364E2002}" srcOrd="0" destOrd="0" parTransId="{D2E95FBE-92B5-9D4D-8CC0-308BF08A0523}" sibTransId="{4D7849B4-4C7D-424F-A1C2-F7B0D933C33B}"/>
    <dgm:cxn modelId="{50663DE5-B277-6443-BE94-8721E2AA737D}" srcId="{DED9ECFC-25B4-B24B-AF37-A6933D33E24A}" destId="{FD05F9B2-9B2D-554C-ABC6-D8A94A1F96F1}" srcOrd="3" destOrd="0" parTransId="{A6C75356-3A42-7448-B971-0669734D09AC}" sibTransId="{EA151D51-2145-5F40-9A73-A26D33CF4177}"/>
    <dgm:cxn modelId="{21B4E2FA-0519-474B-BFC4-B6CE3A94D024}" srcId="{10DBDE0C-4DE2-444A-9826-F59D364E2002}" destId="{9D6C67CC-25AF-5D43-9DA4-8C38240F61D2}" srcOrd="0" destOrd="0" parTransId="{779EB0BD-EB85-374E-A84F-50605FB789DD}" sibTransId="{112DA8B9-3188-CE40-BF21-7B825045D432}"/>
    <dgm:cxn modelId="{D718F8B1-30FA-BF4E-A38D-7654FCC34211}" type="presOf" srcId="{DED9ECFC-25B4-B24B-AF37-A6933D33E24A}" destId="{F613AAC3-124D-C54B-82A3-AA8FDF9EF16B}" srcOrd="0" destOrd="0" presId="urn:microsoft.com/office/officeart/2005/8/layout/vList2"/>
    <dgm:cxn modelId="{0251CA24-E792-C045-A33D-CB20A9C4A1FC}" type="presOf" srcId="{9699F635-7A9A-CE4F-B897-AF0CD3C0FBA3}" destId="{A945469B-FD17-834F-859C-42D90D41C11C}" srcOrd="0" destOrd="0" presId="urn:microsoft.com/office/officeart/2005/8/layout/vList2"/>
    <dgm:cxn modelId="{D47B4443-F2DB-A245-929B-C4DD9C46DBA3}" srcId="{CB79D2CC-DB6C-AF4A-96B0-B6C3719DFF10}" destId="{989F0176-99D2-4A4C-9A9A-4986829E3B7F}" srcOrd="0" destOrd="0" parTransId="{7DA97A53-E48F-D04F-9F85-C38963730887}" sibTransId="{FAD2309F-92C7-2049-BEBA-2C0FC8A3CE17}"/>
    <dgm:cxn modelId="{6C54EE43-B3FD-8841-97CE-FD00A9F2482F}" type="presOf" srcId="{17EC13BC-1E36-D742-9E9C-7299FE37B494}" destId="{610C6089-1505-FF42-955B-5414F4072184}" srcOrd="0" destOrd="1" presId="urn:microsoft.com/office/officeart/2005/8/layout/vList2"/>
    <dgm:cxn modelId="{C5A5095E-3638-1E47-8013-B6BC2CE6FF34}" srcId="{9699F635-7A9A-CE4F-B897-AF0CD3C0FBA3}" destId="{17EC13BC-1E36-D742-9E9C-7299FE37B494}" srcOrd="1" destOrd="0" parTransId="{3C23064F-C014-794F-86F3-B01144BA8F71}" sibTransId="{521E5353-C569-A54B-84B8-542B2054F61E}"/>
    <dgm:cxn modelId="{8EB0E709-FAFC-7544-82B3-9A9DF3F44D15}" type="presOf" srcId="{7F142E7F-1993-BF47-9E6A-39B2A2FC57B3}" destId="{E03E618F-A07F-D441-8833-8E441EFA5B27}" srcOrd="0" destOrd="0" presId="urn:microsoft.com/office/officeart/2005/8/layout/vList2"/>
    <dgm:cxn modelId="{C19452DF-A212-5846-93C4-019ED3C74416}" type="presOf" srcId="{9D6C67CC-25AF-5D43-9DA4-8C38240F61D2}" destId="{615D249B-E2A9-9843-80A7-6C90197581F6}" srcOrd="0" destOrd="0" presId="urn:microsoft.com/office/officeart/2005/8/layout/vList2"/>
    <dgm:cxn modelId="{241A8F8B-4D14-4045-A032-973E8A365E89}" type="presOf" srcId="{FD05F9B2-9B2D-554C-ABC6-D8A94A1F96F1}" destId="{7FE1FFE3-FC32-1949-976A-41E4D177D720}" srcOrd="0" destOrd="0" presId="urn:microsoft.com/office/officeart/2005/8/layout/vList2"/>
    <dgm:cxn modelId="{66A22481-8279-CA46-8958-372902D09522}" type="presOf" srcId="{10DBDE0C-4DE2-444A-9826-F59D364E2002}" destId="{A32A390E-F6D5-C340-9FFD-6E44E6E4B920}" srcOrd="0" destOrd="0" presId="urn:microsoft.com/office/officeart/2005/8/layout/vList2"/>
    <dgm:cxn modelId="{07ADA5CB-50B4-4540-95F1-C487738C708E}" type="presOf" srcId="{ADB0BE4F-B2B8-43D0-A2CE-FC5B8C8C2A39}" destId="{610C6089-1505-FF42-955B-5414F4072184}" srcOrd="0" destOrd="2" presId="urn:microsoft.com/office/officeart/2005/8/layout/vList2"/>
    <dgm:cxn modelId="{5F04D524-15DC-D147-AA44-631D06F4F579}" srcId="{DED9ECFC-25B4-B24B-AF37-A6933D33E24A}" destId="{CB79D2CC-DB6C-AF4A-96B0-B6C3719DFF10}" srcOrd="1" destOrd="0" parTransId="{9AC8F534-957E-7143-AAD0-9278AAFE19F0}" sibTransId="{25A7F763-B165-3849-94DC-B05C2D07119D}"/>
    <dgm:cxn modelId="{D705DC67-E85A-49AA-B829-5E8EDC5B6415}" srcId="{9699F635-7A9A-CE4F-B897-AF0CD3C0FBA3}" destId="{ADB0BE4F-B2B8-43D0-A2CE-FC5B8C8C2A39}" srcOrd="2" destOrd="0" parTransId="{6810F697-3C26-4B4D-A3F9-D9322B85CECF}" sibTransId="{45D46928-7AF8-482B-83E4-A52412B58171}"/>
    <dgm:cxn modelId="{AA7D6D14-DB4C-3441-ABF8-B9090C27D53A}" type="presParOf" srcId="{F613AAC3-124D-C54B-82A3-AA8FDF9EF16B}" destId="{A32A390E-F6D5-C340-9FFD-6E44E6E4B920}" srcOrd="0" destOrd="0" presId="urn:microsoft.com/office/officeart/2005/8/layout/vList2"/>
    <dgm:cxn modelId="{7378531B-B542-0840-8B7B-E2A356E9C8E7}" type="presParOf" srcId="{F613AAC3-124D-C54B-82A3-AA8FDF9EF16B}" destId="{615D249B-E2A9-9843-80A7-6C90197581F6}" srcOrd="1" destOrd="0" presId="urn:microsoft.com/office/officeart/2005/8/layout/vList2"/>
    <dgm:cxn modelId="{C53902C6-7DFD-934B-A5CA-89E8F30E4BFF}" type="presParOf" srcId="{F613AAC3-124D-C54B-82A3-AA8FDF9EF16B}" destId="{FCC4CF7C-4D73-FE47-ADBE-0C8BF8A84861}" srcOrd="2" destOrd="0" presId="urn:microsoft.com/office/officeart/2005/8/layout/vList2"/>
    <dgm:cxn modelId="{879CF346-01F7-3E4F-A831-1B9957C5FA0F}" type="presParOf" srcId="{F613AAC3-124D-C54B-82A3-AA8FDF9EF16B}" destId="{A1E33AB2-5F2D-0746-B05B-CD555B96A80E}" srcOrd="3" destOrd="0" presId="urn:microsoft.com/office/officeart/2005/8/layout/vList2"/>
    <dgm:cxn modelId="{CAE69A42-E60B-FB45-9DC7-69A815C7BAE7}" type="presParOf" srcId="{F613AAC3-124D-C54B-82A3-AA8FDF9EF16B}" destId="{A945469B-FD17-834F-859C-42D90D41C11C}" srcOrd="4" destOrd="0" presId="urn:microsoft.com/office/officeart/2005/8/layout/vList2"/>
    <dgm:cxn modelId="{CF74B63C-11C5-0140-853D-3ABBC84D9BFF}" type="presParOf" srcId="{F613AAC3-124D-C54B-82A3-AA8FDF9EF16B}" destId="{610C6089-1505-FF42-955B-5414F4072184}" srcOrd="5" destOrd="0" presId="urn:microsoft.com/office/officeart/2005/8/layout/vList2"/>
    <dgm:cxn modelId="{1354BD67-DB96-3240-BD53-28DF7F0F65BE}" type="presParOf" srcId="{F613AAC3-124D-C54B-82A3-AA8FDF9EF16B}" destId="{7FE1FFE3-FC32-1949-976A-41E4D177D720}" srcOrd="6" destOrd="0" presId="urn:microsoft.com/office/officeart/2005/8/layout/vList2"/>
    <dgm:cxn modelId="{E973BEB2-02A6-1D46-95A9-0BBAF06C7E65}" type="presParOf" srcId="{F613AAC3-124D-C54B-82A3-AA8FDF9EF16B}" destId="{E03E618F-A07F-D441-8833-8E441EFA5B2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0E5C9-2584-9646-A5A5-2A3A3C473D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117ADA-DCB6-D743-8DA9-42FE8A194C0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Standard H.P.3: The student will demonstrate an understanding of how the interactions among objects can be explained and predicted using the concept of the conservation of energy. </a:t>
          </a:r>
        </a:p>
      </dgm:t>
    </dgm:pt>
    <dgm:pt modelId="{F396AAFD-14F2-3E41-A26C-3269A7E25151}" type="parTrans" cxnId="{1B50F990-6B71-AE49-BA92-07040348403D}">
      <dgm:prSet/>
      <dgm:spPr/>
      <dgm:t>
        <a:bodyPr/>
        <a:lstStyle/>
        <a:p>
          <a:endParaRPr lang="en-US"/>
        </a:p>
      </dgm:t>
    </dgm:pt>
    <dgm:pt modelId="{D8B9343C-1E70-504F-9CAE-D7C96785D086}" type="sibTrans" cxnId="{1B50F990-6B71-AE49-BA92-07040348403D}">
      <dgm:prSet/>
      <dgm:spPr/>
      <dgm:t>
        <a:bodyPr/>
        <a:lstStyle/>
        <a:p>
          <a:endParaRPr lang="en-US"/>
        </a:p>
      </dgm:t>
    </dgm:pt>
    <dgm:pt modelId="{F15AC405-8482-BB46-8947-0108244F9CED}" type="pres">
      <dgm:prSet presAssocID="{2AD0E5C9-2584-9646-A5A5-2A3A3C473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323A06-EC58-614E-8BB0-E4C2CFD3F97B}" type="pres">
      <dgm:prSet presAssocID="{48117ADA-DCB6-D743-8DA9-42FE8A194C07}" presName="parentText" presStyleLbl="node1" presStyleIdx="0" presStyleCnt="1" custLinFactNeighborX="9773" custLinFactNeighborY="-143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FD168-25A1-3C46-A34B-AB685C5EB9ED}" type="presOf" srcId="{48117ADA-DCB6-D743-8DA9-42FE8A194C07}" destId="{DE323A06-EC58-614E-8BB0-E4C2CFD3F97B}" srcOrd="0" destOrd="0" presId="urn:microsoft.com/office/officeart/2005/8/layout/vList2"/>
    <dgm:cxn modelId="{1B50F990-6B71-AE49-BA92-07040348403D}" srcId="{2AD0E5C9-2584-9646-A5A5-2A3A3C473DA6}" destId="{48117ADA-DCB6-D743-8DA9-42FE8A194C07}" srcOrd="0" destOrd="0" parTransId="{F396AAFD-14F2-3E41-A26C-3269A7E25151}" sibTransId="{D8B9343C-1E70-504F-9CAE-D7C96785D086}"/>
    <dgm:cxn modelId="{54CA899F-A29C-CA4F-94E9-3C1EC86F1777}" type="presOf" srcId="{2AD0E5C9-2584-9646-A5A5-2A3A3C473DA6}" destId="{F15AC405-8482-BB46-8947-0108244F9CED}" srcOrd="0" destOrd="0" presId="urn:microsoft.com/office/officeart/2005/8/layout/vList2"/>
    <dgm:cxn modelId="{A840DFA1-223C-1A42-993E-7D96F35A3A29}" type="presParOf" srcId="{F15AC405-8482-BB46-8947-0108244F9CED}" destId="{DE323A06-EC58-614E-8BB0-E4C2CFD3F9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3518E-D963-5241-8941-C2EF3989E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E0E16-E3A1-054E-9F90-4C4B22713B7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Standard H.P.1: The student will use the science and engineering practices, including the processes and skills of scientific inquiry, to develop understandings of science content. </a:t>
          </a:r>
        </a:p>
      </dgm:t>
    </dgm:pt>
    <dgm:pt modelId="{833B1AEE-21DF-444D-82F2-10FCD6E049AE}" type="parTrans" cxnId="{3BEA0CA2-180F-0647-82BF-E40175874EF5}">
      <dgm:prSet/>
      <dgm:spPr/>
      <dgm:t>
        <a:bodyPr/>
        <a:lstStyle/>
        <a:p>
          <a:endParaRPr lang="en-US"/>
        </a:p>
      </dgm:t>
    </dgm:pt>
    <dgm:pt modelId="{38266621-AA1C-F349-AAE4-96B18A13F3CC}" type="sibTrans" cxnId="{3BEA0CA2-180F-0647-82BF-E40175874EF5}">
      <dgm:prSet/>
      <dgm:spPr/>
      <dgm:t>
        <a:bodyPr/>
        <a:lstStyle/>
        <a:p>
          <a:endParaRPr lang="en-US"/>
        </a:p>
      </dgm:t>
    </dgm:pt>
    <dgm:pt modelId="{BD831AE3-95AB-CB48-9455-4F67AFDA5C93}" type="pres">
      <dgm:prSet presAssocID="{CF73518E-D963-5241-8941-C2EF3989E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31EF58-F257-C84E-811E-69E8606E5B8F}" type="pres">
      <dgm:prSet presAssocID="{8E5E0E16-E3A1-054E-9F90-4C4B22713B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BAC85-3FD5-F349-B8B6-34DB76F64C9E}" type="presOf" srcId="{8E5E0E16-E3A1-054E-9F90-4C4B22713B77}" destId="{E231EF58-F257-C84E-811E-69E8606E5B8F}" srcOrd="0" destOrd="0" presId="urn:microsoft.com/office/officeart/2005/8/layout/vList2"/>
    <dgm:cxn modelId="{3BEA0CA2-180F-0647-82BF-E40175874EF5}" srcId="{CF73518E-D963-5241-8941-C2EF3989ED35}" destId="{8E5E0E16-E3A1-054E-9F90-4C4B22713B77}" srcOrd="0" destOrd="0" parTransId="{833B1AEE-21DF-444D-82F2-10FCD6E049AE}" sibTransId="{38266621-AA1C-F349-AAE4-96B18A13F3CC}"/>
    <dgm:cxn modelId="{D0D94965-2C1A-EA48-919F-B870B91E6A53}" type="presOf" srcId="{CF73518E-D963-5241-8941-C2EF3989ED35}" destId="{BD831AE3-95AB-CB48-9455-4F67AFDA5C93}" srcOrd="0" destOrd="0" presId="urn:microsoft.com/office/officeart/2005/8/layout/vList2"/>
    <dgm:cxn modelId="{115252FA-0C1A-4C45-942C-68F543E8EFF8}" type="presParOf" srcId="{BD831AE3-95AB-CB48-9455-4F67AFDA5C93}" destId="{E231EF58-F257-C84E-811E-69E8606E5B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DB86D-E378-E246-8660-AA0399CE6E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B4D3D0-2A8C-9C48-9900-ED1829E54D9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Standard H.P.2: The student will demonstrate an understanding of how the interactions among objects and their subsequent motion can be explained and predicted using the concept of forces. </a:t>
          </a:r>
        </a:p>
      </dgm:t>
    </dgm:pt>
    <dgm:pt modelId="{5F38292A-1A91-9149-8EE8-767B812A5D81}" type="parTrans" cxnId="{4B6ED43A-84AF-B648-8A91-92E752AE3F09}">
      <dgm:prSet/>
      <dgm:spPr/>
      <dgm:t>
        <a:bodyPr/>
        <a:lstStyle/>
        <a:p>
          <a:endParaRPr lang="en-US"/>
        </a:p>
      </dgm:t>
    </dgm:pt>
    <dgm:pt modelId="{A9854A11-F3D4-404D-9C6A-906ECB883324}" type="sibTrans" cxnId="{4B6ED43A-84AF-B648-8A91-92E752AE3F09}">
      <dgm:prSet/>
      <dgm:spPr/>
      <dgm:t>
        <a:bodyPr/>
        <a:lstStyle/>
        <a:p>
          <a:endParaRPr lang="en-US"/>
        </a:p>
      </dgm:t>
    </dgm:pt>
    <dgm:pt modelId="{14E14B30-75F1-BE45-AB7A-2EB852DC0B32}" type="pres">
      <dgm:prSet presAssocID="{A08DB86D-E378-E246-8660-AA0399CE6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D1974-55B3-EB48-A1AE-4D710008DF8C}" type="pres">
      <dgm:prSet presAssocID="{9BB4D3D0-2A8C-9C48-9900-ED1829E54D95}" presName="parentText" presStyleLbl="node1" presStyleIdx="0" presStyleCnt="1" custLinFactNeighborY="-10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ED43A-84AF-B648-8A91-92E752AE3F09}" srcId="{A08DB86D-E378-E246-8660-AA0399CE6E8F}" destId="{9BB4D3D0-2A8C-9C48-9900-ED1829E54D95}" srcOrd="0" destOrd="0" parTransId="{5F38292A-1A91-9149-8EE8-767B812A5D81}" sibTransId="{A9854A11-F3D4-404D-9C6A-906ECB883324}"/>
    <dgm:cxn modelId="{9B62E8A0-3F7A-5E4F-8628-A6E5D3C29E61}" type="presOf" srcId="{A08DB86D-E378-E246-8660-AA0399CE6E8F}" destId="{14E14B30-75F1-BE45-AB7A-2EB852DC0B32}" srcOrd="0" destOrd="0" presId="urn:microsoft.com/office/officeart/2005/8/layout/vList2"/>
    <dgm:cxn modelId="{F84B2A44-10A2-D54A-A60A-F8E8626B32CE}" type="presOf" srcId="{9BB4D3D0-2A8C-9C48-9900-ED1829E54D95}" destId="{A52D1974-55B3-EB48-A1AE-4D710008DF8C}" srcOrd="0" destOrd="0" presId="urn:microsoft.com/office/officeart/2005/8/layout/vList2"/>
    <dgm:cxn modelId="{9BD5363E-1E69-DA42-ACF0-7A8ED297EA84}" type="presParOf" srcId="{14E14B30-75F1-BE45-AB7A-2EB852DC0B32}" destId="{A52D1974-55B3-EB48-A1AE-4D710008DF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670F6E-BF6E-490C-871F-AB763833B1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405249E-A2D5-4B01-9145-F67ECF734C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Why is the second hill shorter than the first?</a:t>
          </a:r>
          <a:endParaRPr lang="en-US" sz="1600" dirty="0"/>
        </a:p>
      </dgm:t>
    </dgm:pt>
    <dgm:pt modelId="{D4BD976D-B4C8-4784-B740-A428874F32A3}" type="parTrans" cxnId="{213F2A1E-0BAF-4D87-9D51-BA2918543E67}">
      <dgm:prSet/>
      <dgm:spPr/>
      <dgm:t>
        <a:bodyPr/>
        <a:lstStyle/>
        <a:p>
          <a:endParaRPr lang="en-US" sz="2000"/>
        </a:p>
      </dgm:t>
    </dgm:pt>
    <dgm:pt modelId="{83C747B1-D47E-472A-8CFA-5404C8FF54B2}" type="sibTrans" cxnId="{213F2A1E-0BAF-4D87-9D51-BA2918543E67}">
      <dgm:prSet/>
      <dgm:spPr/>
      <dgm:t>
        <a:bodyPr/>
        <a:lstStyle/>
        <a:p>
          <a:endParaRPr lang="en-US" sz="2000"/>
        </a:p>
      </dgm:t>
    </dgm:pt>
    <dgm:pt modelId="{5D7D63D4-1B3B-4071-8CED-78BB252D6A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0" i="0" dirty="0"/>
            <a:t>- Assuming no friction how much potential energy was stored on the first climb?</a:t>
          </a:r>
          <a:endParaRPr lang="en-US" sz="1200" dirty="0"/>
        </a:p>
      </dgm:t>
    </dgm:pt>
    <dgm:pt modelId="{405E8158-00B8-4824-A452-6D39947EA4BB}" type="parTrans" cxnId="{9B65E9AA-FF23-4B46-A941-BC9C8684E38B}">
      <dgm:prSet/>
      <dgm:spPr/>
      <dgm:t>
        <a:bodyPr/>
        <a:lstStyle/>
        <a:p>
          <a:endParaRPr lang="en-US" sz="2000"/>
        </a:p>
      </dgm:t>
    </dgm:pt>
    <dgm:pt modelId="{12D654AD-8B6E-411E-BE87-B545B7618F57}" type="sibTrans" cxnId="{9B65E9AA-FF23-4B46-A941-BC9C8684E38B}">
      <dgm:prSet/>
      <dgm:spPr/>
      <dgm:t>
        <a:bodyPr/>
        <a:lstStyle/>
        <a:p>
          <a:endParaRPr lang="en-US" sz="2000"/>
        </a:p>
      </dgm:t>
    </dgm:pt>
    <dgm:pt modelId="{DE91A813-F693-459D-BB56-E18E19C7F7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Determine the gravitational potential energy on the second hill.</a:t>
          </a:r>
          <a:endParaRPr lang="en-US" sz="1600" dirty="0"/>
        </a:p>
      </dgm:t>
    </dgm:pt>
    <dgm:pt modelId="{7BC5650D-9149-4683-837C-F4BCA9F7382B}" type="parTrans" cxnId="{C3DDBBAB-98D4-42FF-BFE1-8DE8922C3B80}">
      <dgm:prSet/>
      <dgm:spPr/>
      <dgm:t>
        <a:bodyPr/>
        <a:lstStyle/>
        <a:p>
          <a:endParaRPr lang="en-US" sz="2000"/>
        </a:p>
      </dgm:t>
    </dgm:pt>
    <dgm:pt modelId="{8CFF8747-95C4-4DC8-8894-5C3F38E14C1E}" type="sibTrans" cxnId="{C3DDBBAB-98D4-42FF-BFE1-8DE8922C3B80}">
      <dgm:prSet/>
      <dgm:spPr/>
      <dgm:t>
        <a:bodyPr/>
        <a:lstStyle/>
        <a:p>
          <a:endParaRPr lang="en-US" sz="2000"/>
        </a:p>
      </dgm:t>
    </dgm:pt>
    <dgm:pt modelId="{089CCC11-8B6C-44B9-9182-AA260CE453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Label the sections on your sketch that represent the greatest kinetic energy.</a:t>
          </a:r>
          <a:endParaRPr lang="en-US" sz="1600" dirty="0"/>
        </a:p>
      </dgm:t>
    </dgm:pt>
    <dgm:pt modelId="{1B545AC2-273C-4D80-B865-7DF8F91EE50E}" type="parTrans" cxnId="{00E3D342-BA6F-4349-A3D0-DD00C681487D}">
      <dgm:prSet/>
      <dgm:spPr/>
      <dgm:t>
        <a:bodyPr/>
        <a:lstStyle/>
        <a:p>
          <a:endParaRPr lang="en-US" sz="2000"/>
        </a:p>
      </dgm:t>
    </dgm:pt>
    <dgm:pt modelId="{937ECD66-CE4E-4C77-83A0-D5AE50C8C06A}" type="sibTrans" cxnId="{00E3D342-BA6F-4349-A3D0-DD00C681487D}">
      <dgm:prSet/>
      <dgm:spPr/>
      <dgm:t>
        <a:bodyPr/>
        <a:lstStyle/>
        <a:p>
          <a:endParaRPr lang="en-US" sz="2000"/>
        </a:p>
      </dgm:t>
    </dgm:pt>
    <dgm:pt modelId="{0A3E03B0-A68C-44CA-AE89-7A1E430A71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Determine the average and the maximum velocity of the ride.</a:t>
          </a:r>
          <a:endParaRPr lang="en-US" sz="1600" dirty="0"/>
        </a:p>
      </dgm:t>
    </dgm:pt>
    <dgm:pt modelId="{0B3DD679-CFDB-44F5-B2F2-8D3170C6B66F}" type="parTrans" cxnId="{67E7FC15-4DC5-482F-9578-5754C8A69BD5}">
      <dgm:prSet/>
      <dgm:spPr/>
      <dgm:t>
        <a:bodyPr/>
        <a:lstStyle/>
        <a:p>
          <a:endParaRPr lang="en-US" sz="2000"/>
        </a:p>
      </dgm:t>
    </dgm:pt>
    <dgm:pt modelId="{437EDD17-A811-4DC8-8878-E99142C1FD0A}" type="sibTrans" cxnId="{67E7FC15-4DC5-482F-9578-5754C8A69BD5}">
      <dgm:prSet/>
      <dgm:spPr/>
      <dgm:t>
        <a:bodyPr/>
        <a:lstStyle/>
        <a:p>
          <a:endParaRPr lang="en-US" sz="2000"/>
        </a:p>
      </dgm:t>
    </dgm:pt>
    <dgm:pt modelId="{F09737EF-53F0-4E8C-9817-0C0D93615D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Where does the maximum and minimum acceleration occur?</a:t>
          </a:r>
          <a:endParaRPr lang="en-US" sz="1600" dirty="0"/>
        </a:p>
      </dgm:t>
    </dgm:pt>
    <dgm:pt modelId="{69A26C3A-BF18-4537-ACA0-5BBCB4316D46}" type="parTrans" cxnId="{D9D43A20-F770-43EB-A01F-80C853C33589}">
      <dgm:prSet/>
      <dgm:spPr/>
      <dgm:t>
        <a:bodyPr/>
        <a:lstStyle/>
        <a:p>
          <a:endParaRPr lang="en-US" sz="2000"/>
        </a:p>
      </dgm:t>
    </dgm:pt>
    <dgm:pt modelId="{A02E0AD5-76CE-45EB-8593-E266BF1E7F2F}" type="sibTrans" cxnId="{D9D43A20-F770-43EB-A01F-80C853C33589}">
      <dgm:prSet/>
      <dgm:spPr/>
      <dgm:t>
        <a:bodyPr/>
        <a:lstStyle/>
        <a:p>
          <a:endParaRPr lang="en-US" sz="2000"/>
        </a:p>
      </dgm:t>
    </dgm:pt>
    <dgm:pt modelId="{DC640BBB-8264-4B73-9E74-C6D65F7D1B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/>
            <a:t>- Compare the calculated acceleration with the acceleration you measured with an accelerometer</a:t>
          </a:r>
          <a:endParaRPr lang="en-US" sz="1600" dirty="0"/>
        </a:p>
      </dgm:t>
    </dgm:pt>
    <dgm:pt modelId="{38E41CD5-8B35-42F3-A7AD-B268E69045AF}" type="parTrans" cxnId="{6F143093-89B3-413B-A732-BAD7722E68CB}">
      <dgm:prSet/>
      <dgm:spPr/>
      <dgm:t>
        <a:bodyPr/>
        <a:lstStyle/>
        <a:p>
          <a:endParaRPr lang="en-US" sz="2000"/>
        </a:p>
      </dgm:t>
    </dgm:pt>
    <dgm:pt modelId="{4A9D0E7B-E60D-4142-A5A3-0146D540A387}" type="sibTrans" cxnId="{6F143093-89B3-413B-A732-BAD7722E68CB}">
      <dgm:prSet/>
      <dgm:spPr/>
      <dgm:t>
        <a:bodyPr/>
        <a:lstStyle/>
        <a:p>
          <a:endParaRPr lang="en-US" sz="2000"/>
        </a:p>
      </dgm:t>
    </dgm:pt>
    <dgm:pt modelId="{4450CA4B-5168-4A39-9EAF-CA5074E899CF}" type="pres">
      <dgm:prSet presAssocID="{8F670F6E-BF6E-490C-871F-AB763833B1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F9DA6-D6DE-48B8-8620-6FB2DBE5655E}" type="pres">
      <dgm:prSet presAssocID="{A405249E-A2D5-4B01-9145-F67ECF734CA8}" presName="compNode" presStyleCnt="0"/>
      <dgm:spPr/>
    </dgm:pt>
    <dgm:pt modelId="{7BEBBF87-993F-4A90-9A32-10406F197312}" type="pres">
      <dgm:prSet presAssocID="{A405249E-A2D5-4B01-9145-F67ECF734CA8}" presName="bgRect" presStyleLbl="bgShp" presStyleIdx="0" presStyleCnt="6"/>
      <dgm:spPr/>
    </dgm:pt>
    <dgm:pt modelId="{52B30A85-B75A-405A-B506-CF71DDFE41FB}" type="pres">
      <dgm:prSet presAssocID="{A405249E-A2D5-4B01-9145-F67ECF734CA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ntains"/>
        </a:ext>
      </dgm:extLst>
    </dgm:pt>
    <dgm:pt modelId="{C2392EA4-B387-4DE9-B8CB-DC4DB44376BB}" type="pres">
      <dgm:prSet presAssocID="{A405249E-A2D5-4B01-9145-F67ECF734CA8}" presName="spaceRect" presStyleCnt="0"/>
      <dgm:spPr/>
    </dgm:pt>
    <dgm:pt modelId="{F53851BD-0A78-47EF-8182-FD30C9895820}" type="pres">
      <dgm:prSet presAssocID="{A405249E-A2D5-4B01-9145-F67ECF734CA8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7B402CA-40D1-4C9B-A345-7F823515BA89}" type="pres">
      <dgm:prSet presAssocID="{A405249E-A2D5-4B01-9145-F67ECF734CA8}" presName="desTx" presStyleLbl="revTx" presStyleIdx="1" presStyleCnt="7">
        <dgm:presLayoutVars/>
      </dgm:prSet>
      <dgm:spPr/>
      <dgm:t>
        <a:bodyPr/>
        <a:lstStyle/>
        <a:p>
          <a:endParaRPr lang="en-US"/>
        </a:p>
      </dgm:t>
    </dgm:pt>
    <dgm:pt modelId="{402805D6-3062-448F-8AE2-1E02D6D5D310}" type="pres">
      <dgm:prSet presAssocID="{83C747B1-D47E-472A-8CFA-5404C8FF54B2}" presName="sibTrans" presStyleCnt="0"/>
      <dgm:spPr/>
    </dgm:pt>
    <dgm:pt modelId="{BF0E27F1-3DFE-438C-AD18-0A3230116B60}" type="pres">
      <dgm:prSet presAssocID="{DE91A813-F693-459D-BB56-E18E19C7F7E7}" presName="compNode" presStyleCnt="0"/>
      <dgm:spPr/>
    </dgm:pt>
    <dgm:pt modelId="{04F889CF-947A-4433-A3B2-238ACAFF5EBF}" type="pres">
      <dgm:prSet presAssocID="{DE91A813-F693-459D-BB56-E18E19C7F7E7}" presName="bgRect" presStyleLbl="bgShp" presStyleIdx="1" presStyleCnt="6"/>
      <dgm:spPr/>
    </dgm:pt>
    <dgm:pt modelId="{A0469475-4C3E-45F3-B310-60EF68072310}" type="pres">
      <dgm:prSet presAssocID="{DE91A813-F693-459D-BB56-E18E19C7F7E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11603BEE-5F1E-478E-87B9-BEF2B9E4C529}" type="pres">
      <dgm:prSet presAssocID="{DE91A813-F693-459D-BB56-E18E19C7F7E7}" presName="spaceRect" presStyleCnt="0"/>
      <dgm:spPr/>
    </dgm:pt>
    <dgm:pt modelId="{7B768CBF-9101-4DA4-86BE-B00A9EAC709B}" type="pres">
      <dgm:prSet presAssocID="{DE91A813-F693-459D-BB56-E18E19C7F7E7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E5CACD3-7E48-489F-95FA-40646EC3E9BC}" type="pres">
      <dgm:prSet presAssocID="{8CFF8747-95C4-4DC8-8894-5C3F38E14C1E}" presName="sibTrans" presStyleCnt="0"/>
      <dgm:spPr/>
    </dgm:pt>
    <dgm:pt modelId="{557A774F-408F-46ED-ACC7-5118ECF1E2C7}" type="pres">
      <dgm:prSet presAssocID="{089CCC11-8B6C-44B9-9182-AA260CE4534E}" presName="compNode" presStyleCnt="0"/>
      <dgm:spPr/>
    </dgm:pt>
    <dgm:pt modelId="{BF1A27FE-3A4C-43AC-BDAD-3D4D48F87984}" type="pres">
      <dgm:prSet presAssocID="{089CCC11-8B6C-44B9-9182-AA260CE4534E}" presName="bgRect" presStyleLbl="bgShp" presStyleIdx="2" presStyleCnt="6"/>
      <dgm:spPr/>
    </dgm:pt>
    <dgm:pt modelId="{1C2AF1CF-442A-4F78-9DB9-3BEE24A8999B}" type="pres">
      <dgm:prSet presAssocID="{089CCC11-8B6C-44B9-9182-AA260CE4534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0B3C03C2-A736-4334-800D-D84D17A8A935}" type="pres">
      <dgm:prSet presAssocID="{089CCC11-8B6C-44B9-9182-AA260CE4534E}" presName="spaceRect" presStyleCnt="0"/>
      <dgm:spPr/>
    </dgm:pt>
    <dgm:pt modelId="{CED14AEE-6E5C-424D-B193-CE2B8B50B2D8}" type="pres">
      <dgm:prSet presAssocID="{089CCC11-8B6C-44B9-9182-AA260CE4534E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62FEAE-6EDD-4446-8437-29F6BDB9100E}" type="pres">
      <dgm:prSet presAssocID="{937ECD66-CE4E-4C77-83A0-D5AE50C8C06A}" presName="sibTrans" presStyleCnt="0"/>
      <dgm:spPr/>
    </dgm:pt>
    <dgm:pt modelId="{8C556CF1-4FE7-40D2-9FB9-F7992BA35949}" type="pres">
      <dgm:prSet presAssocID="{0A3E03B0-A68C-44CA-AE89-7A1E430A7170}" presName="compNode" presStyleCnt="0"/>
      <dgm:spPr/>
    </dgm:pt>
    <dgm:pt modelId="{7A79CAC1-DBE2-41ED-8216-706E0F41B704}" type="pres">
      <dgm:prSet presAssocID="{0A3E03B0-A68C-44CA-AE89-7A1E430A7170}" presName="bgRect" presStyleLbl="bgShp" presStyleIdx="3" presStyleCnt="6"/>
      <dgm:spPr/>
    </dgm:pt>
    <dgm:pt modelId="{FD95F43B-D9F9-4A46-8383-E15449EF90C3}" type="pres">
      <dgm:prSet presAssocID="{0A3E03B0-A68C-44CA-AE89-7A1E430A717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72653C42-7047-4C33-8C1A-B2AC0245BF15}" type="pres">
      <dgm:prSet presAssocID="{0A3E03B0-A68C-44CA-AE89-7A1E430A7170}" presName="spaceRect" presStyleCnt="0"/>
      <dgm:spPr/>
    </dgm:pt>
    <dgm:pt modelId="{B0DD9544-ADB5-4282-AD0B-142BA18D2F55}" type="pres">
      <dgm:prSet presAssocID="{0A3E03B0-A68C-44CA-AE89-7A1E430A7170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BF2F86-8ADD-4C28-B5BF-DEDD52B0EFAC}" type="pres">
      <dgm:prSet presAssocID="{437EDD17-A811-4DC8-8878-E99142C1FD0A}" presName="sibTrans" presStyleCnt="0"/>
      <dgm:spPr/>
    </dgm:pt>
    <dgm:pt modelId="{DAC2C92B-581C-4751-962E-88E93FE7D881}" type="pres">
      <dgm:prSet presAssocID="{F09737EF-53F0-4E8C-9817-0C0D93615DF9}" presName="compNode" presStyleCnt="0"/>
      <dgm:spPr/>
    </dgm:pt>
    <dgm:pt modelId="{1C4F7988-534F-4760-B696-BFF436FDB723}" type="pres">
      <dgm:prSet presAssocID="{F09737EF-53F0-4E8C-9817-0C0D93615DF9}" presName="bgRect" presStyleLbl="bgShp" presStyleIdx="4" presStyleCnt="6"/>
      <dgm:spPr/>
    </dgm:pt>
    <dgm:pt modelId="{E76CBA4C-E067-4BF7-9091-7D42099D2220}" type="pres">
      <dgm:prSet presAssocID="{F09737EF-53F0-4E8C-9817-0C0D93615DF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EA020A9B-168E-41D0-86EB-018E6696A12A}" type="pres">
      <dgm:prSet presAssocID="{F09737EF-53F0-4E8C-9817-0C0D93615DF9}" presName="spaceRect" presStyleCnt="0"/>
      <dgm:spPr/>
    </dgm:pt>
    <dgm:pt modelId="{E4CDAD87-D555-4E6B-96FF-01D52214EE39}" type="pres">
      <dgm:prSet presAssocID="{F09737EF-53F0-4E8C-9817-0C0D93615DF9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1DE84F-9AAD-44F5-8BCD-08CA1888A28A}" type="pres">
      <dgm:prSet presAssocID="{A02E0AD5-76CE-45EB-8593-E266BF1E7F2F}" presName="sibTrans" presStyleCnt="0"/>
      <dgm:spPr/>
    </dgm:pt>
    <dgm:pt modelId="{C39FCF97-8A56-4F05-AFAB-3029B81DE444}" type="pres">
      <dgm:prSet presAssocID="{DC640BBB-8264-4B73-9E74-C6D65F7D1B08}" presName="compNode" presStyleCnt="0"/>
      <dgm:spPr/>
    </dgm:pt>
    <dgm:pt modelId="{861FE900-D699-4D00-8957-EECF45D6F36C}" type="pres">
      <dgm:prSet presAssocID="{DC640BBB-8264-4B73-9E74-C6D65F7D1B08}" presName="bgRect" presStyleLbl="bgShp" presStyleIdx="5" presStyleCnt="6"/>
      <dgm:spPr/>
    </dgm:pt>
    <dgm:pt modelId="{C01CFED7-1917-45FC-8065-FF406C7DDE40}" type="pres">
      <dgm:prSet presAssocID="{DC640BBB-8264-4B73-9E74-C6D65F7D1B0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D31AECC-072B-45B9-A368-357E2BCB48B8}" type="pres">
      <dgm:prSet presAssocID="{DC640BBB-8264-4B73-9E74-C6D65F7D1B08}" presName="spaceRect" presStyleCnt="0"/>
      <dgm:spPr/>
    </dgm:pt>
    <dgm:pt modelId="{3102E044-2F6C-4D50-818C-A09F906DEFBB}" type="pres">
      <dgm:prSet presAssocID="{DC640BBB-8264-4B73-9E74-C6D65F7D1B08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C9BA933-ECF9-4278-9C1A-487AB0090E8C}" type="presOf" srcId="{5D7D63D4-1B3B-4071-8CED-78BB252D6A6C}" destId="{C7B402CA-40D1-4C9B-A345-7F823515BA89}" srcOrd="0" destOrd="0" presId="urn:microsoft.com/office/officeart/2018/2/layout/IconVerticalSolidList"/>
    <dgm:cxn modelId="{6F143093-89B3-413B-A732-BAD7722E68CB}" srcId="{8F670F6E-BF6E-490C-871F-AB763833B105}" destId="{DC640BBB-8264-4B73-9E74-C6D65F7D1B08}" srcOrd="5" destOrd="0" parTransId="{38E41CD5-8B35-42F3-A7AD-B268E69045AF}" sibTransId="{4A9D0E7B-E60D-4142-A5A3-0146D540A387}"/>
    <dgm:cxn modelId="{67E7FC15-4DC5-482F-9578-5754C8A69BD5}" srcId="{8F670F6E-BF6E-490C-871F-AB763833B105}" destId="{0A3E03B0-A68C-44CA-AE89-7A1E430A7170}" srcOrd="3" destOrd="0" parTransId="{0B3DD679-CFDB-44F5-B2F2-8D3170C6B66F}" sibTransId="{437EDD17-A811-4DC8-8878-E99142C1FD0A}"/>
    <dgm:cxn modelId="{9B65E9AA-FF23-4B46-A941-BC9C8684E38B}" srcId="{A405249E-A2D5-4B01-9145-F67ECF734CA8}" destId="{5D7D63D4-1B3B-4071-8CED-78BB252D6A6C}" srcOrd="0" destOrd="0" parTransId="{405E8158-00B8-4824-A452-6D39947EA4BB}" sibTransId="{12D654AD-8B6E-411E-BE87-B545B7618F57}"/>
    <dgm:cxn modelId="{C3DDBBAB-98D4-42FF-BFE1-8DE8922C3B80}" srcId="{8F670F6E-BF6E-490C-871F-AB763833B105}" destId="{DE91A813-F693-459D-BB56-E18E19C7F7E7}" srcOrd="1" destOrd="0" parTransId="{7BC5650D-9149-4683-837C-F4BCA9F7382B}" sibTransId="{8CFF8747-95C4-4DC8-8894-5C3F38E14C1E}"/>
    <dgm:cxn modelId="{213F2A1E-0BAF-4D87-9D51-BA2918543E67}" srcId="{8F670F6E-BF6E-490C-871F-AB763833B105}" destId="{A405249E-A2D5-4B01-9145-F67ECF734CA8}" srcOrd="0" destOrd="0" parTransId="{D4BD976D-B4C8-4784-B740-A428874F32A3}" sibTransId="{83C747B1-D47E-472A-8CFA-5404C8FF54B2}"/>
    <dgm:cxn modelId="{29055039-E6AF-4405-A6AF-860CB200B48F}" type="presOf" srcId="{F09737EF-53F0-4E8C-9817-0C0D93615DF9}" destId="{E4CDAD87-D555-4E6B-96FF-01D52214EE39}" srcOrd="0" destOrd="0" presId="urn:microsoft.com/office/officeart/2018/2/layout/IconVerticalSolidList"/>
    <dgm:cxn modelId="{CA99A92C-EE4F-4FD8-AFBE-3B1B417FA5D4}" type="presOf" srcId="{8F670F6E-BF6E-490C-871F-AB763833B105}" destId="{4450CA4B-5168-4A39-9EAF-CA5074E899CF}" srcOrd="0" destOrd="0" presId="urn:microsoft.com/office/officeart/2018/2/layout/IconVerticalSolidList"/>
    <dgm:cxn modelId="{C53DE84F-DC70-4565-9B33-18DEAC2D8C5B}" type="presOf" srcId="{A405249E-A2D5-4B01-9145-F67ECF734CA8}" destId="{F53851BD-0A78-47EF-8182-FD30C9895820}" srcOrd="0" destOrd="0" presId="urn:microsoft.com/office/officeart/2018/2/layout/IconVerticalSolidList"/>
    <dgm:cxn modelId="{D9D43A20-F770-43EB-A01F-80C853C33589}" srcId="{8F670F6E-BF6E-490C-871F-AB763833B105}" destId="{F09737EF-53F0-4E8C-9817-0C0D93615DF9}" srcOrd="4" destOrd="0" parTransId="{69A26C3A-BF18-4537-ACA0-5BBCB4316D46}" sibTransId="{A02E0AD5-76CE-45EB-8593-E266BF1E7F2F}"/>
    <dgm:cxn modelId="{434B77FC-C801-4A63-8350-168AD760D90C}" type="presOf" srcId="{0A3E03B0-A68C-44CA-AE89-7A1E430A7170}" destId="{B0DD9544-ADB5-4282-AD0B-142BA18D2F55}" srcOrd="0" destOrd="0" presId="urn:microsoft.com/office/officeart/2018/2/layout/IconVerticalSolidList"/>
    <dgm:cxn modelId="{FCBEC5D7-27D4-463A-989F-D006B44C115B}" type="presOf" srcId="{089CCC11-8B6C-44B9-9182-AA260CE4534E}" destId="{CED14AEE-6E5C-424D-B193-CE2B8B50B2D8}" srcOrd="0" destOrd="0" presId="urn:microsoft.com/office/officeart/2018/2/layout/IconVerticalSolidList"/>
    <dgm:cxn modelId="{E7BA94F7-7244-4C26-9030-818FF042766D}" type="presOf" srcId="{DE91A813-F693-459D-BB56-E18E19C7F7E7}" destId="{7B768CBF-9101-4DA4-86BE-B00A9EAC709B}" srcOrd="0" destOrd="0" presId="urn:microsoft.com/office/officeart/2018/2/layout/IconVerticalSolidList"/>
    <dgm:cxn modelId="{CF052A2F-1903-48FA-8E2B-D20CF8465A19}" type="presOf" srcId="{DC640BBB-8264-4B73-9E74-C6D65F7D1B08}" destId="{3102E044-2F6C-4D50-818C-A09F906DEFBB}" srcOrd="0" destOrd="0" presId="urn:microsoft.com/office/officeart/2018/2/layout/IconVerticalSolidList"/>
    <dgm:cxn modelId="{00E3D342-BA6F-4349-A3D0-DD00C681487D}" srcId="{8F670F6E-BF6E-490C-871F-AB763833B105}" destId="{089CCC11-8B6C-44B9-9182-AA260CE4534E}" srcOrd="2" destOrd="0" parTransId="{1B545AC2-273C-4D80-B865-7DF8F91EE50E}" sibTransId="{937ECD66-CE4E-4C77-83A0-D5AE50C8C06A}"/>
    <dgm:cxn modelId="{1172B96A-7F2A-4828-8583-E4C11A80E605}" type="presParOf" srcId="{4450CA4B-5168-4A39-9EAF-CA5074E899CF}" destId="{21AF9DA6-D6DE-48B8-8620-6FB2DBE5655E}" srcOrd="0" destOrd="0" presId="urn:microsoft.com/office/officeart/2018/2/layout/IconVerticalSolidList"/>
    <dgm:cxn modelId="{AC925BDC-9B88-4708-9E75-D231A6CCB749}" type="presParOf" srcId="{21AF9DA6-D6DE-48B8-8620-6FB2DBE5655E}" destId="{7BEBBF87-993F-4A90-9A32-10406F197312}" srcOrd="0" destOrd="0" presId="urn:microsoft.com/office/officeart/2018/2/layout/IconVerticalSolidList"/>
    <dgm:cxn modelId="{07644B13-77E0-4F0C-9D0B-0D910D34A0AA}" type="presParOf" srcId="{21AF9DA6-D6DE-48B8-8620-6FB2DBE5655E}" destId="{52B30A85-B75A-405A-B506-CF71DDFE41FB}" srcOrd="1" destOrd="0" presId="urn:microsoft.com/office/officeart/2018/2/layout/IconVerticalSolidList"/>
    <dgm:cxn modelId="{205A2841-91D3-4053-B2CF-29453E916B6B}" type="presParOf" srcId="{21AF9DA6-D6DE-48B8-8620-6FB2DBE5655E}" destId="{C2392EA4-B387-4DE9-B8CB-DC4DB44376BB}" srcOrd="2" destOrd="0" presId="urn:microsoft.com/office/officeart/2018/2/layout/IconVerticalSolidList"/>
    <dgm:cxn modelId="{073B7C44-84DE-4549-B017-00EE6319824B}" type="presParOf" srcId="{21AF9DA6-D6DE-48B8-8620-6FB2DBE5655E}" destId="{F53851BD-0A78-47EF-8182-FD30C9895820}" srcOrd="3" destOrd="0" presId="urn:microsoft.com/office/officeart/2018/2/layout/IconVerticalSolidList"/>
    <dgm:cxn modelId="{7429B65B-D702-4069-8F51-B464BB101DCC}" type="presParOf" srcId="{21AF9DA6-D6DE-48B8-8620-6FB2DBE5655E}" destId="{C7B402CA-40D1-4C9B-A345-7F823515BA89}" srcOrd="4" destOrd="0" presId="urn:microsoft.com/office/officeart/2018/2/layout/IconVerticalSolidList"/>
    <dgm:cxn modelId="{5D50E130-6673-449C-915D-F7E4B71CC25B}" type="presParOf" srcId="{4450CA4B-5168-4A39-9EAF-CA5074E899CF}" destId="{402805D6-3062-448F-8AE2-1E02D6D5D310}" srcOrd="1" destOrd="0" presId="urn:microsoft.com/office/officeart/2018/2/layout/IconVerticalSolidList"/>
    <dgm:cxn modelId="{1E24C6B6-4721-4B04-8235-2548FE810095}" type="presParOf" srcId="{4450CA4B-5168-4A39-9EAF-CA5074E899CF}" destId="{BF0E27F1-3DFE-438C-AD18-0A3230116B60}" srcOrd="2" destOrd="0" presId="urn:microsoft.com/office/officeart/2018/2/layout/IconVerticalSolidList"/>
    <dgm:cxn modelId="{3F66B129-797D-4413-BC93-8C23C55598C5}" type="presParOf" srcId="{BF0E27F1-3DFE-438C-AD18-0A3230116B60}" destId="{04F889CF-947A-4433-A3B2-238ACAFF5EBF}" srcOrd="0" destOrd="0" presId="urn:microsoft.com/office/officeart/2018/2/layout/IconVerticalSolidList"/>
    <dgm:cxn modelId="{83A9E718-E76C-4027-91C3-A50F8937D1AC}" type="presParOf" srcId="{BF0E27F1-3DFE-438C-AD18-0A3230116B60}" destId="{A0469475-4C3E-45F3-B310-60EF68072310}" srcOrd="1" destOrd="0" presId="urn:microsoft.com/office/officeart/2018/2/layout/IconVerticalSolidList"/>
    <dgm:cxn modelId="{9612DE2C-D4D0-4F16-8ABE-73682F9FB086}" type="presParOf" srcId="{BF0E27F1-3DFE-438C-AD18-0A3230116B60}" destId="{11603BEE-5F1E-478E-87B9-BEF2B9E4C529}" srcOrd="2" destOrd="0" presId="urn:microsoft.com/office/officeart/2018/2/layout/IconVerticalSolidList"/>
    <dgm:cxn modelId="{1D7C8B0F-3065-4A9E-9F0B-84F02739A6E2}" type="presParOf" srcId="{BF0E27F1-3DFE-438C-AD18-0A3230116B60}" destId="{7B768CBF-9101-4DA4-86BE-B00A9EAC709B}" srcOrd="3" destOrd="0" presId="urn:microsoft.com/office/officeart/2018/2/layout/IconVerticalSolidList"/>
    <dgm:cxn modelId="{587564A4-A9A0-421F-8A42-DC8D9EBDDC05}" type="presParOf" srcId="{4450CA4B-5168-4A39-9EAF-CA5074E899CF}" destId="{AE5CACD3-7E48-489F-95FA-40646EC3E9BC}" srcOrd="3" destOrd="0" presId="urn:microsoft.com/office/officeart/2018/2/layout/IconVerticalSolidList"/>
    <dgm:cxn modelId="{25659A4E-D27F-4F7B-A8AB-69CAAD8B5939}" type="presParOf" srcId="{4450CA4B-5168-4A39-9EAF-CA5074E899CF}" destId="{557A774F-408F-46ED-ACC7-5118ECF1E2C7}" srcOrd="4" destOrd="0" presId="urn:microsoft.com/office/officeart/2018/2/layout/IconVerticalSolidList"/>
    <dgm:cxn modelId="{537EC759-75F3-44B4-BE89-BEC1FECC5B8C}" type="presParOf" srcId="{557A774F-408F-46ED-ACC7-5118ECF1E2C7}" destId="{BF1A27FE-3A4C-43AC-BDAD-3D4D48F87984}" srcOrd="0" destOrd="0" presId="urn:microsoft.com/office/officeart/2018/2/layout/IconVerticalSolidList"/>
    <dgm:cxn modelId="{45A904E7-61E8-4BAB-B4F5-A45D7AA16E3D}" type="presParOf" srcId="{557A774F-408F-46ED-ACC7-5118ECF1E2C7}" destId="{1C2AF1CF-442A-4F78-9DB9-3BEE24A8999B}" srcOrd="1" destOrd="0" presId="urn:microsoft.com/office/officeart/2018/2/layout/IconVerticalSolidList"/>
    <dgm:cxn modelId="{ED2C1667-9B4D-4047-97A5-E9B8D43101DF}" type="presParOf" srcId="{557A774F-408F-46ED-ACC7-5118ECF1E2C7}" destId="{0B3C03C2-A736-4334-800D-D84D17A8A935}" srcOrd="2" destOrd="0" presId="urn:microsoft.com/office/officeart/2018/2/layout/IconVerticalSolidList"/>
    <dgm:cxn modelId="{EB1438ED-B3BB-488E-BC34-65E181436CB5}" type="presParOf" srcId="{557A774F-408F-46ED-ACC7-5118ECF1E2C7}" destId="{CED14AEE-6E5C-424D-B193-CE2B8B50B2D8}" srcOrd="3" destOrd="0" presId="urn:microsoft.com/office/officeart/2018/2/layout/IconVerticalSolidList"/>
    <dgm:cxn modelId="{62828600-1E5F-4802-BFF3-3DBBAA9A7E03}" type="presParOf" srcId="{4450CA4B-5168-4A39-9EAF-CA5074E899CF}" destId="{EC62FEAE-6EDD-4446-8437-29F6BDB9100E}" srcOrd="5" destOrd="0" presId="urn:microsoft.com/office/officeart/2018/2/layout/IconVerticalSolidList"/>
    <dgm:cxn modelId="{2F710737-512F-45CE-96F9-71D532717E87}" type="presParOf" srcId="{4450CA4B-5168-4A39-9EAF-CA5074E899CF}" destId="{8C556CF1-4FE7-40D2-9FB9-F7992BA35949}" srcOrd="6" destOrd="0" presId="urn:microsoft.com/office/officeart/2018/2/layout/IconVerticalSolidList"/>
    <dgm:cxn modelId="{D8777EC9-8450-49C4-B4BC-B9B7656F816B}" type="presParOf" srcId="{8C556CF1-4FE7-40D2-9FB9-F7992BA35949}" destId="{7A79CAC1-DBE2-41ED-8216-706E0F41B704}" srcOrd="0" destOrd="0" presId="urn:microsoft.com/office/officeart/2018/2/layout/IconVerticalSolidList"/>
    <dgm:cxn modelId="{61235F77-64A0-4E33-B3FB-DFD5B48F31D4}" type="presParOf" srcId="{8C556CF1-4FE7-40D2-9FB9-F7992BA35949}" destId="{FD95F43B-D9F9-4A46-8383-E15449EF90C3}" srcOrd="1" destOrd="0" presId="urn:microsoft.com/office/officeart/2018/2/layout/IconVerticalSolidList"/>
    <dgm:cxn modelId="{8A73527B-2D94-419B-895F-4311E2A5F134}" type="presParOf" srcId="{8C556CF1-4FE7-40D2-9FB9-F7992BA35949}" destId="{72653C42-7047-4C33-8C1A-B2AC0245BF15}" srcOrd="2" destOrd="0" presId="urn:microsoft.com/office/officeart/2018/2/layout/IconVerticalSolidList"/>
    <dgm:cxn modelId="{8E3308B9-5DE6-453B-AE5D-3E6E36BD7F4B}" type="presParOf" srcId="{8C556CF1-4FE7-40D2-9FB9-F7992BA35949}" destId="{B0DD9544-ADB5-4282-AD0B-142BA18D2F55}" srcOrd="3" destOrd="0" presId="urn:microsoft.com/office/officeart/2018/2/layout/IconVerticalSolidList"/>
    <dgm:cxn modelId="{E8E8A86F-A8AC-4A20-BA16-7CFEC4079A5C}" type="presParOf" srcId="{4450CA4B-5168-4A39-9EAF-CA5074E899CF}" destId="{91BF2F86-8ADD-4C28-B5BF-DEDD52B0EFAC}" srcOrd="7" destOrd="0" presId="urn:microsoft.com/office/officeart/2018/2/layout/IconVerticalSolidList"/>
    <dgm:cxn modelId="{06482A1E-2C4D-4426-A5E7-7A96E4F899FE}" type="presParOf" srcId="{4450CA4B-5168-4A39-9EAF-CA5074E899CF}" destId="{DAC2C92B-581C-4751-962E-88E93FE7D881}" srcOrd="8" destOrd="0" presId="urn:microsoft.com/office/officeart/2018/2/layout/IconVerticalSolidList"/>
    <dgm:cxn modelId="{DD8BCA43-1E09-47CE-9232-2490190AD473}" type="presParOf" srcId="{DAC2C92B-581C-4751-962E-88E93FE7D881}" destId="{1C4F7988-534F-4760-B696-BFF436FDB723}" srcOrd="0" destOrd="0" presId="urn:microsoft.com/office/officeart/2018/2/layout/IconVerticalSolidList"/>
    <dgm:cxn modelId="{008A8053-9E65-4AC8-BD9B-2AE20E04A9CE}" type="presParOf" srcId="{DAC2C92B-581C-4751-962E-88E93FE7D881}" destId="{E76CBA4C-E067-4BF7-9091-7D42099D2220}" srcOrd="1" destOrd="0" presId="urn:microsoft.com/office/officeart/2018/2/layout/IconVerticalSolidList"/>
    <dgm:cxn modelId="{00530082-2F01-4527-8FAF-341C52875F16}" type="presParOf" srcId="{DAC2C92B-581C-4751-962E-88E93FE7D881}" destId="{EA020A9B-168E-41D0-86EB-018E6696A12A}" srcOrd="2" destOrd="0" presId="urn:microsoft.com/office/officeart/2018/2/layout/IconVerticalSolidList"/>
    <dgm:cxn modelId="{186B4534-4B58-48D8-8A71-E10E4B061C7C}" type="presParOf" srcId="{DAC2C92B-581C-4751-962E-88E93FE7D881}" destId="{E4CDAD87-D555-4E6B-96FF-01D52214EE39}" srcOrd="3" destOrd="0" presId="urn:microsoft.com/office/officeart/2018/2/layout/IconVerticalSolidList"/>
    <dgm:cxn modelId="{A5875B1A-F856-4A3E-B6FA-2D59EAF56674}" type="presParOf" srcId="{4450CA4B-5168-4A39-9EAF-CA5074E899CF}" destId="{831DE84F-9AAD-44F5-8BCD-08CA1888A28A}" srcOrd="9" destOrd="0" presId="urn:microsoft.com/office/officeart/2018/2/layout/IconVerticalSolidList"/>
    <dgm:cxn modelId="{DEC8035F-379E-4F02-8FDB-42048BD51096}" type="presParOf" srcId="{4450CA4B-5168-4A39-9EAF-CA5074E899CF}" destId="{C39FCF97-8A56-4F05-AFAB-3029B81DE444}" srcOrd="10" destOrd="0" presId="urn:microsoft.com/office/officeart/2018/2/layout/IconVerticalSolidList"/>
    <dgm:cxn modelId="{E8764E25-DEE2-437F-BB1F-678AACCA741D}" type="presParOf" srcId="{C39FCF97-8A56-4F05-AFAB-3029B81DE444}" destId="{861FE900-D699-4D00-8957-EECF45D6F36C}" srcOrd="0" destOrd="0" presId="urn:microsoft.com/office/officeart/2018/2/layout/IconVerticalSolidList"/>
    <dgm:cxn modelId="{249A1C1C-78E3-404B-BCC1-2D4DBB4007CA}" type="presParOf" srcId="{C39FCF97-8A56-4F05-AFAB-3029B81DE444}" destId="{C01CFED7-1917-45FC-8065-FF406C7DDE40}" srcOrd="1" destOrd="0" presId="urn:microsoft.com/office/officeart/2018/2/layout/IconVerticalSolidList"/>
    <dgm:cxn modelId="{9745BE60-56E1-4443-B9F8-D2BB0A8D884F}" type="presParOf" srcId="{C39FCF97-8A56-4F05-AFAB-3029B81DE444}" destId="{9D31AECC-072B-45B9-A368-357E2BCB48B8}" srcOrd="2" destOrd="0" presId="urn:microsoft.com/office/officeart/2018/2/layout/IconVerticalSolidList"/>
    <dgm:cxn modelId="{CBE7A442-27E6-479C-80EE-7319FE694AAD}" type="presParOf" srcId="{C39FCF97-8A56-4F05-AFAB-3029B81DE444}" destId="{3102E044-2F6C-4D50-818C-A09F906DEF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ED397-ECFF-4BFF-A4D2-AA96A66245B9}">
      <dsp:nvSpPr>
        <dsp:cNvPr id="0" name=""/>
        <dsp:cNvSpPr/>
      </dsp:nvSpPr>
      <dsp:spPr>
        <a:xfrm>
          <a:off x="276864" y="297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Rotating platform</a:t>
          </a:r>
          <a:endParaRPr lang="en-US" sz="1500" kern="1200"/>
        </a:p>
      </dsp:txBody>
      <dsp:txXfrm>
        <a:off x="276864" y="297"/>
        <a:ext cx="1714202" cy="1028521"/>
      </dsp:txXfrm>
    </dsp:sp>
    <dsp:sp modelId="{BB58F518-8D42-46A4-A366-59B67B8F06D0}">
      <dsp:nvSpPr>
        <dsp:cNvPr id="0" name=""/>
        <dsp:cNvSpPr/>
      </dsp:nvSpPr>
      <dsp:spPr>
        <a:xfrm>
          <a:off x="2162487" y="297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Vibrating springs</a:t>
          </a:r>
          <a:endParaRPr lang="en-US" sz="1500" kern="1200"/>
        </a:p>
      </dsp:txBody>
      <dsp:txXfrm>
        <a:off x="2162487" y="297"/>
        <a:ext cx="1714202" cy="1028521"/>
      </dsp:txXfrm>
    </dsp:sp>
    <dsp:sp modelId="{D942BED5-FD5A-48D8-8115-B66920B99B3D}">
      <dsp:nvSpPr>
        <dsp:cNvPr id="0" name=""/>
        <dsp:cNvSpPr/>
      </dsp:nvSpPr>
      <dsp:spPr>
        <a:xfrm>
          <a:off x="4048110" y="297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Singing bars</a:t>
          </a:r>
          <a:endParaRPr lang="en-US" sz="1500" kern="1200"/>
        </a:p>
      </dsp:txBody>
      <dsp:txXfrm>
        <a:off x="4048110" y="297"/>
        <a:ext cx="1714202" cy="1028521"/>
      </dsp:txXfrm>
    </dsp:sp>
    <dsp:sp modelId="{3400225B-0B94-4959-B5D6-FF43C815C702}">
      <dsp:nvSpPr>
        <dsp:cNvPr id="0" name=""/>
        <dsp:cNvSpPr/>
      </dsp:nvSpPr>
      <dsp:spPr>
        <a:xfrm>
          <a:off x="5933732" y="297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Bouncing Balls</a:t>
          </a:r>
          <a:endParaRPr lang="en-US" sz="1500" kern="1200"/>
        </a:p>
      </dsp:txBody>
      <dsp:txXfrm>
        <a:off x="5933732" y="297"/>
        <a:ext cx="1714202" cy="1028521"/>
      </dsp:txXfrm>
    </dsp:sp>
    <dsp:sp modelId="{9D6EE5CC-9293-4D81-843F-D2744CBC5817}">
      <dsp:nvSpPr>
        <dsp:cNvPr id="0" name=""/>
        <dsp:cNvSpPr/>
      </dsp:nvSpPr>
      <dsp:spPr>
        <a:xfrm>
          <a:off x="276864" y="1200239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Jumping Rings (Electromagnetic Forces)</a:t>
          </a:r>
          <a:endParaRPr lang="en-US" sz="1500" kern="1200" dirty="0"/>
        </a:p>
      </dsp:txBody>
      <dsp:txXfrm>
        <a:off x="276864" y="1200239"/>
        <a:ext cx="1714202" cy="1028521"/>
      </dsp:txXfrm>
    </dsp:sp>
    <dsp:sp modelId="{62DBC310-35B2-4DB0-AF98-AA4EDD62300A}">
      <dsp:nvSpPr>
        <dsp:cNvPr id="0" name=""/>
        <dsp:cNvSpPr/>
      </dsp:nvSpPr>
      <dsp:spPr>
        <a:xfrm>
          <a:off x="2162487" y="1200239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Eddy Currents (Magnetic Braking)</a:t>
          </a:r>
          <a:endParaRPr lang="en-US" sz="1500" kern="1200" dirty="0"/>
        </a:p>
      </dsp:txBody>
      <dsp:txXfrm>
        <a:off x="2162487" y="1200239"/>
        <a:ext cx="1714202" cy="1028521"/>
      </dsp:txXfrm>
    </dsp:sp>
    <dsp:sp modelId="{65FFF454-84FB-423B-A1F1-70FE439390BC}">
      <dsp:nvSpPr>
        <dsp:cNvPr id="0" name=""/>
        <dsp:cNvSpPr/>
      </dsp:nvSpPr>
      <dsp:spPr>
        <a:xfrm>
          <a:off x="4048110" y="1200239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Polaroid Sheets</a:t>
          </a:r>
          <a:endParaRPr lang="en-US" sz="1500" kern="1200"/>
        </a:p>
      </dsp:txBody>
      <dsp:txXfrm>
        <a:off x="4048110" y="1200239"/>
        <a:ext cx="1714202" cy="1028521"/>
      </dsp:txXfrm>
    </dsp:sp>
    <dsp:sp modelId="{B591FB6D-F15F-4E24-8D4F-21098687A227}">
      <dsp:nvSpPr>
        <dsp:cNvPr id="0" name=""/>
        <dsp:cNvSpPr/>
      </dsp:nvSpPr>
      <dsp:spPr>
        <a:xfrm>
          <a:off x="5933732" y="1200239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Liquid Nitrogen Demonstrations</a:t>
          </a:r>
          <a:endParaRPr lang="en-US" sz="1500" kern="1200"/>
        </a:p>
      </dsp:txBody>
      <dsp:txXfrm>
        <a:off x="5933732" y="1200239"/>
        <a:ext cx="1714202" cy="1028521"/>
      </dsp:txXfrm>
    </dsp:sp>
    <dsp:sp modelId="{E36E2CBC-E13D-4829-AC79-7D3B2A4D7D53}">
      <dsp:nvSpPr>
        <dsp:cNvPr id="0" name=""/>
        <dsp:cNvSpPr/>
      </dsp:nvSpPr>
      <dsp:spPr>
        <a:xfrm>
          <a:off x="3105298" y="2400180"/>
          <a:ext cx="1714202" cy="102852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Optics Station Demos</a:t>
          </a:r>
          <a:endParaRPr lang="en-US" sz="1500" kern="1200"/>
        </a:p>
      </dsp:txBody>
      <dsp:txXfrm>
        <a:off x="3105298" y="2400180"/>
        <a:ext cx="1714202" cy="1028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A390E-F6D5-C340-9FFD-6E44E6E4B920}">
      <dsp:nvSpPr>
        <dsp:cNvPr id="0" name=""/>
        <dsp:cNvSpPr/>
      </dsp:nvSpPr>
      <dsp:spPr>
        <a:xfrm>
          <a:off x="0" y="40753"/>
          <a:ext cx="8450981" cy="631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Ferris Wheel</a:t>
          </a:r>
        </a:p>
      </dsp:txBody>
      <dsp:txXfrm>
        <a:off x="30842" y="71595"/>
        <a:ext cx="8389297" cy="570116"/>
      </dsp:txXfrm>
    </dsp:sp>
    <dsp:sp modelId="{615D249B-E2A9-9843-80A7-6C90197581F6}">
      <dsp:nvSpPr>
        <dsp:cNvPr id="0" name=""/>
        <dsp:cNvSpPr/>
      </dsp:nvSpPr>
      <dsp:spPr>
        <a:xfrm>
          <a:off x="0" y="680283"/>
          <a:ext cx="8450981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Measure the height of the ride with </a:t>
          </a:r>
          <a:r>
            <a:rPr lang="en-US" sz="2100" kern="1200" dirty="0" smtClean="0"/>
            <a:t>protractor or via air pressure.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Measure the period/frequency of rotation</a:t>
          </a:r>
        </a:p>
      </dsp:txBody>
      <dsp:txXfrm>
        <a:off x="0" y="680283"/>
        <a:ext cx="8450981" cy="684652"/>
      </dsp:txXfrm>
    </dsp:sp>
    <dsp:sp modelId="{FCC4CF7C-4D73-FE47-ADBE-0C8BF8A84861}">
      <dsp:nvSpPr>
        <dsp:cNvPr id="0" name=""/>
        <dsp:cNvSpPr/>
      </dsp:nvSpPr>
      <dsp:spPr>
        <a:xfrm>
          <a:off x="0" y="1364936"/>
          <a:ext cx="8450981" cy="631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Roller Coaster</a:t>
          </a:r>
        </a:p>
      </dsp:txBody>
      <dsp:txXfrm>
        <a:off x="30842" y="1395778"/>
        <a:ext cx="8389297" cy="570116"/>
      </dsp:txXfrm>
    </dsp:sp>
    <dsp:sp modelId="{A1E33AB2-5F2D-0746-B05B-CD555B96A80E}">
      <dsp:nvSpPr>
        <dsp:cNvPr id="0" name=""/>
        <dsp:cNvSpPr/>
      </dsp:nvSpPr>
      <dsp:spPr>
        <a:xfrm>
          <a:off x="0" y="1996736"/>
          <a:ext cx="8450981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u="none" kern="1200" dirty="0"/>
            <a:t>Newton</a:t>
          </a:r>
          <a:r>
            <a:rPr lang="ja-JP" sz="2100" b="0" i="0" u="none" kern="1200"/>
            <a:t>’</a:t>
          </a:r>
          <a:r>
            <a:rPr lang="en-US" sz="2100" b="0" i="0" u="none" kern="1200" dirty="0"/>
            <a:t>s Laws (What forces are involved on the ride)</a:t>
          </a:r>
          <a:endParaRPr lang="en-US" sz="2100" kern="1200" dirty="0"/>
        </a:p>
      </dsp:txBody>
      <dsp:txXfrm>
        <a:off x="0" y="1996736"/>
        <a:ext cx="8450981" cy="447120"/>
      </dsp:txXfrm>
    </dsp:sp>
    <dsp:sp modelId="{A945469B-FD17-834F-859C-42D90D41C11C}">
      <dsp:nvSpPr>
        <dsp:cNvPr id="0" name=""/>
        <dsp:cNvSpPr/>
      </dsp:nvSpPr>
      <dsp:spPr>
        <a:xfrm>
          <a:off x="0" y="2443856"/>
          <a:ext cx="8450981" cy="631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/>
            <a:t>Drop of Fear (Magnetic Force Braking)</a:t>
          </a:r>
          <a:endParaRPr lang="en-US" sz="2700" kern="1200" dirty="0"/>
        </a:p>
      </dsp:txBody>
      <dsp:txXfrm>
        <a:off x="30842" y="2474698"/>
        <a:ext cx="8389297" cy="570116"/>
      </dsp:txXfrm>
    </dsp:sp>
    <dsp:sp modelId="{610C6089-1505-FF42-955B-5414F4072184}">
      <dsp:nvSpPr>
        <dsp:cNvPr id="0" name=""/>
        <dsp:cNvSpPr/>
      </dsp:nvSpPr>
      <dsp:spPr>
        <a:xfrm>
          <a:off x="0" y="3075656"/>
          <a:ext cx="8450981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100" b="0" i="0" u="none" kern="1200"/>
            <a:t>Measure the free fall time. </a:t>
          </a:r>
          <a:r>
            <a:rPr lang="en-US" sz="2100" b="0" i="0" kern="1200"/>
            <a:t>​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100" b="0" i="0" u="none" kern="1200" dirty="0" smtClean="0"/>
            <a:t>Measure the height of the ride.</a:t>
          </a:r>
          <a:endParaRPr lang="en-US" sz="2100" b="0" i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en-US" sz="2100" b="0" i="0" u="none" kern="1200" dirty="0" smtClean="0"/>
            <a:t>Calculate the speed.</a:t>
          </a:r>
          <a:r>
            <a:rPr lang="en-US" sz="2100" b="0" i="0" kern="1200" dirty="0" smtClean="0"/>
            <a:t>​</a:t>
          </a:r>
          <a:endParaRPr lang="en-US" sz="2100" b="0" i="0" kern="1200" dirty="0"/>
        </a:p>
      </dsp:txBody>
      <dsp:txXfrm>
        <a:off x="0" y="3075656"/>
        <a:ext cx="8450981" cy="1033964"/>
      </dsp:txXfrm>
    </dsp:sp>
    <dsp:sp modelId="{7FE1FFE3-FC32-1949-976A-41E4D177D720}">
      <dsp:nvSpPr>
        <dsp:cNvPr id="0" name=""/>
        <dsp:cNvSpPr/>
      </dsp:nvSpPr>
      <dsp:spPr>
        <a:xfrm>
          <a:off x="0" y="4109621"/>
          <a:ext cx="8450981" cy="631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/>
            <a:t>Starship 2000</a:t>
          </a:r>
          <a:endParaRPr lang="en-US" sz="2700" kern="1200"/>
        </a:p>
      </dsp:txBody>
      <dsp:txXfrm>
        <a:off x="30842" y="4140463"/>
        <a:ext cx="8389297" cy="570116"/>
      </dsp:txXfrm>
    </dsp:sp>
    <dsp:sp modelId="{E03E618F-A07F-D441-8833-8E441EFA5B27}">
      <dsp:nvSpPr>
        <dsp:cNvPr id="0" name=""/>
        <dsp:cNvSpPr/>
      </dsp:nvSpPr>
      <dsp:spPr>
        <a:xfrm>
          <a:off x="0" y="4741421"/>
          <a:ext cx="8450981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1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i="0" u="none" kern="1200" dirty="0"/>
            <a:t>Circular Motion (Can measure ride radius and time period to get acceleration – compare with measurement)</a:t>
          </a:r>
          <a:endParaRPr lang="en-US" sz="2100" kern="1200" dirty="0"/>
        </a:p>
      </dsp:txBody>
      <dsp:txXfrm>
        <a:off x="0" y="4741421"/>
        <a:ext cx="8450981" cy="628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23A06-EC58-614E-8BB0-E4C2CFD3F97B}">
      <dsp:nvSpPr>
        <dsp:cNvPr id="0" name=""/>
        <dsp:cNvSpPr/>
      </dsp:nvSpPr>
      <dsp:spPr>
        <a:xfrm>
          <a:off x="0" y="0"/>
          <a:ext cx="10283032" cy="11583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H.P.3: The student will demonstrate an understanding of how the interactions among objects can be explained and predicted using the concept of the conservation of energy. </a:t>
          </a:r>
        </a:p>
      </dsp:txBody>
      <dsp:txXfrm>
        <a:off x="56544" y="56544"/>
        <a:ext cx="10169944" cy="1045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1EF58-F257-C84E-811E-69E8606E5B8F}">
      <dsp:nvSpPr>
        <dsp:cNvPr id="0" name=""/>
        <dsp:cNvSpPr/>
      </dsp:nvSpPr>
      <dsp:spPr>
        <a:xfrm>
          <a:off x="0" y="21014"/>
          <a:ext cx="10283032" cy="11583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H.P.1: The student will use the science and engineering practices, including the processes and skills of scientific inquiry, to develop understandings of science content. </a:t>
          </a:r>
        </a:p>
      </dsp:txBody>
      <dsp:txXfrm>
        <a:off x="56544" y="77558"/>
        <a:ext cx="10169944" cy="1045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1974-55B3-EB48-A1AE-4D710008DF8C}">
      <dsp:nvSpPr>
        <dsp:cNvPr id="0" name=""/>
        <dsp:cNvSpPr/>
      </dsp:nvSpPr>
      <dsp:spPr>
        <a:xfrm>
          <a:off x="0" y="0"/>
          <a:ext cx="10283032" cy="11583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Standard H.P.2: The student will demonstrate an understanding of how the interactions among objects and their subsequent motion can be explained and predicted using the concept of forces. </a:t>
          </a:r>
        </a:p>
      </dsp:txBody>
      <dsp:txXfrm>
        <a:off x="56544" y="56544"/>
        <a:ext cx="10169944" cy="1045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BBF87-993F-4A90-9A32-10406F197312}">
      <dsp:nvSpPr>
        <dsp:cNvPr id="0" name=""/>
        <dsp:cNvSpPr/>
      </dsp:nvSpPr>
      <dsp:spPr>
        <a:xfrm>
          <a:off x="0" y="4535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30A85-B75A-405A-B506-CF71DDFE41FB}">
      <dsp:nvSpPr>
        <dsp:cNvPr id="0" name=""/>
        <dsp:cNvSpPr/>
      </dsp:nvSpPr>
      <dsp:spPr>
        <a:xfrm>
          <a:off x="201368" y="154313"/>
          <a:ext cx="366482" cy="366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851BD-0A78-47EF-8182-FD30C9895820}">
      <dsp:nvSpPr>
        <dsp:cNvPr id="0" name=""/>
        <dsp:cNvSpPr/>
      </dsp:nvSpPr>
      <dsp:spPr>
        <a:xfrm>
          <a:off x="769219" y="4535"/>
          <a:ext cx="2107777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Why is the second hill shorter than the first?</a:t>
          </a:r>
          <a:endParaRPr lang="en-US" sz="1600" kern="1200" dirty="0"/>
        </a:p>
      </dsp:txBody>
      <dsp:txXfrm>
        <a:off x="769219" y="4535"/>
        <a:ext cx="2107777" cy="769693"/>
      </dsp:txXfrm>
    </dsp:sp>
    <dsp:sp modelId="{C7B402CA-40D1-4C9B-A345-7F823515BA89}">
      <dsp:nvSpPr>
        <dsp:cNvPr id="0" name=""/>
        <dsp:cNvSpPr/>
      </dsp:nvSpPr>
      <dsp:spPr>
        <a:xfrm>
          <a:off x="2876996" y="4535"/>
          <a:ext cx="1749296" cy="66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51" tIns="70451" rIns="70451" bIns="70451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- Assuming no friction how much potential energy was stored on the first climb?</a:t>
          </a:r>
          <a:endParaRPr lang="en-US" sz="1200" kern="1200" dirty="0"/>
        </a:p>
      </dsp:txBody>
      <dsp:txXfrm>
        <a:off x="2876996" y="4535"/>
        <a:ext cx="1749296" cy="665680"/>
      </dsp:txXfrm>
    </dsp:sp>
    <dsp:sp modelId="{04F889CF-947A-4433-A3B2-238ACAFF5EBF}">
      <dsp:nvSpPr>
        <dsp:cNvPr id="0" name=""/>
        <dsp:cNvSpPr/>
      </dsp:nvSpPr>
      <dsp:spPr>
        <a:xfrm>
          <a:off x="0" y="966652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69475-4C3E-45F3-B310-60EF68072310}">
      <dsp:nvSpPr>
        <dsp:cNvPr id="0" name=""/>
        <dsp:cNvSpPr/>
      </dsp:nvSpPr>
      <dsp:spPr>
        <a:xfrm>
          <a:off x="201368" y="1116430"/>
          <a:ext cx="366482" cy="366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68CBF-9101-4DA4-86BE-B00A9EAC709B}">
      <dsp:nvSpPr>
        <dsp:cNvPr id="0" name=""/>
        <dsp:cNvSpPr/>
      </dsp:nvSpPr>
      <dsp:spPr>
        <a:xfrm>
          <a:off x="769219" y="966652"/>
          <a:ext cx="3857073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Determine the gravitational potential energy on the second hill.</a:t>
          </a:r>
          <a:endParaRPr lang="en-US" sz="1600" kern="1200" dirty="0"/>
        </a:p>
      </dsp:txBody>
      <dsp:txXfrm>
        <a:off x="769219" y="966652"/>
        <a:ext cx="3857073" cy="769693"/>
      </dsp:txXfrm>
    </dsp:sp>
    <dsp:sp modelId="{BF1A27FE-3A4C-43AC-BDAD-3D4D48F87984}">
      <dsp:nvSpPr>
        <dsp:cNvPr id="0" name=""/>
        <dsp:cNvSpPr/>
      </dsp:nvSpPr>
      <dsp:spPr>
        <a:xfrm>
          <a:off x="0" y="1928768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AF1CF-442A-4F78-9DB9-3BEE24A8999B}">
      <dsp:nvSpPr>
        <dsp:cNvPr id="0" name=""/>
        <dsp:cNvSpPr/>
      </dsp:nvSpPr>
      <dsp:spPr>
        <a:xfrm>
          <a:off x="201368" y="2078546"/>
          <a:ext cx="366482" cy="366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14AEE-6E5C-424D-B193-CE2B8B50B2D8}">
      <dsp:nvSpPr>
        <dsp:cNvPr id="0" name=""/>
        <dsp:cNvSpPr/>
      </dsp:nvSpPr>
      <dsp:spPr>
        <a:xfrm>
          <a:off x="769219" y="1928768"/>
          <a:ext cx="3857073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Label the sections on your sketch that represent the greatest kinetic energy.</a:t>
          </a:r>
          <a:endParaRPr lang="en-US" sz="1600" kern="1200" dirty="0"/>
        </a:p>
      </dsp:txBody>
      <dsp:txXfrm>
        <a:off x="769219" y="1928768"/>
        <a:ext cx="3857073" cy="769693"/>
      </dsp:txXfrm>
    </dsp:sp>
    <dsp:sp modelId="{7A79CAC1-DBE2-41ED-8216-706E0F41B704}">
      <dsp:nvSpPr>
        <dsp:cNvPr id="0" name=""/>
        <dsp:cNvSpPr/>
      </dsp:nvSpPr>
      <dsp:spPr>
        <a:xfrm>
          <a:off x="0" y="2890885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5F43B-D9F9-4A46-8383-E15449EF90C3}">
      <dsp:nvSpPr>
        <dsp:cNvPr id="0" name=""/>
        <dsp:cNvSpPr/>
      </dsp:nvSpPr>
      <dsp:spPr>
        <a:xfrm>
          <a:off x="201368" y="3040663"/>
          <a:ext cx="366482" cy="366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D9544-ADB5-4282-AD0B-142BA18D2F55}">
      <dsp:nvSpPr>
        <dsp:cNvPr id="0" name=""/>
        <dsp:cNvSpPr/>
      </dsp:nvSpPr>
      <dsp:spPr>
        <a:xfrm>
          <a:off x="769219" y="2890885"/>
          <a:ext cx="3857073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Determine the average and the maximum velocity of the ride.</a:t>
          </a:r>
          <a:endParaRPr lang="en-US" sz="1600" kern="1200" dirty="0"/>
        </a:p>
      </dsp:txBody>
      <dsp:txXfrm>
        <a:off x="769219" y="2890885"/>
        <a:ext cx="3857073" cy="769693"/>
      </dsp:txXfrm>
    </dsp:sp>
    <dsp:sp modelId="{1C4F7988-534F-4760-B696-BFF436FDB723}">
      <dsp:nvSpPr>
        <dsp:cNvPr id="0" name=""/>
        <dsp:cNvSpPr/>
      </dsp:nvSpPr>
      <dsp:spPr>
        <a:xfrm>
          <a:off x="0" y="3853001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CBA4C-E067-4BF7-9091-7D42099D2220}">
      <dsp:nvSpPr>
        <dsp:cNvPr id="0" name=""/>
        <dsp:cNvSpPr/>
      </dsp:nvSpPr>
      <dsp:spPr>
        <a:xfrm>
          <a:off x="201368" y="4002779"/>
          <a:ext cx="366482" cy="36612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DAD87-D555-4E6B-96FF-01D52214EE39}">
      <dsp:nvSpPr>
        <dsp:cNvPr id="0" name=""/>
        <dsp:cNvSpPr/>
      </dsp:nvSpPr>
      <dsp:spPr>
        <a:xfrm>
          <a:off x="769219" y="3853001"/>
          <a:ext cx="3857073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Where does the maximum and minimum acceleration occur?</a:t>
          </a:r>
          <a:endParaRPr lang="en-US" sz="1600" kern="1200" dirty="0"/>
        </a:p>
      </dsp:txBody>
      <dsp:txXfrm>
        <a:off x="769219" y="3853001"/>
        <a:ext cx="3857073" cy="769693"/>
      </dsp:txXfrm>
    </dsp:sp>
    <dsp:sp modelId="{861FE900-D699-4D00-8957-EECF45D6F36C}">
      <dsp:nvSpPr>
        <dsp:cNvPr id="0" name=""/>
        <dsp:cNvSpPr/>
      </dsp:nvSpPr>
      <dsp:spPr>
        <a:xfrm>
          <a:off x="0" y="4815118"/>
          <a:ext cx="4683949" cy="66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CFED7-1917-45FC-8065-FF406C7DDE40}">
      <dsp:nvSpPr>
        <dsp:cNvPr id="0" name=""/>
        <dsp:cNvSpPr/>
      </dsp:nvSpPr>
      <dsp:spPr>
        <a:xfrm>
          <a:off x="201368" y="4964896"/>
          <a:ext cx="366482" cy="36612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2E044-2F6C-4D50-818C-A09F906DEFBB}">
      <dsp:nvSpPr>
        <dsp:cNvPr id="0" name=""/>
        <dsp:cNvSpPr/>
      </dsp:nvSpPr>
      <dsp:spPr>
        <a:xfrm>
          <a:off x="769219" y="4815118"/>
          <a:ext cx="3857073" cy="7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" tIns="81459" rIns="81459" bIns="81459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/>
            <a:t>- Compare the calculated acceleration with the acceleration you measured with an accelerometer</a:t>
          </a:r>
          <a:endParaRPr lang="en-US" sz="1600" kern="1200" dirty="0"/>
        </a:p>
      </dsp:txBody>
      <dsp:txXfrm>
        <a:off x="769219" y="4815118"/>
        <a:ext cx="3857073" cy="76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7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xmlns="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.edu/study/colleges_schools/artsandsciences/physics_and_astronomy/beyond_the_classroom/midway_physic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.sc.gov/sites/scdoe/assets/file/agency/ccr/Standards-Learning/documents/South_Carolina_Academic_Standards_and_Performance_Indicators_for_Science_2014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et at a fair&#10;&#10;Description automatically generated">
            <a:extLst>
              <a:ext uri="{FF2B5EF4-FFF2-40B4-BE49-F238E27FC236}">
                <a16:creationId xmlns:a16="http://schemas.microsoft.com/office/drawing/2014/main" xmlns="" id="{72814B9F-E666-D15B-C608-D6D80AE0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97" y="3736212"/>
            <a:ext cx="3354155" cy="275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Midway Physics Day </a:t>
            </a:r>
            <a:br>
              <a:rPr lang="en-US" dirty="0"/>
            </a:br>
            <a:r>
              <a:rPr lang="en-US" dirty="0"/>
              <a:t>Teacher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96A461-863C-424F-BAE7-45F2ACA7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9546" y="3161566"/>
            <a:ext cx="2512907" cy="766708"/>
          </a:xfrm>
        </p:spPr>
        <p:txBody>
          <a:bodyPr/>
          <a:lstStyle/>
          <a:p>
            <a:r>
              <a:rPr lang="en-US" dirty="0"/>
              <a:t>October 3, 2023</a:t>
            </a:r>
          </a:p>
        </p:txBody>
      </p:sp>
      <p:pic>
        <p:nvPicPr>
          <p:cNvPr id="4098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F8EFDCE-900C-829D-016A-D672452A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8" y="4377030"/>
            <a:ext cx="3612309" cy="11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E12498B4-A4F2-A9EC-4FB3-E22DC0F1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02" y="3747015"/>
            <a:ext cx="238171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48F1A5-7ED4-59AA-DA68-0B060702923E}"/>
              </a:ext>
            </a:extLst>
          </p:cNvPr>
          <p:cNvSpPr txBox="1"/>
          <p:nvPr/>
        </p:nvSpPr>
        <p:spPr>
          <a:xfrm>
            <a:off x="3402550" y="99392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</a:t>
            </a:r>
            <a:r>
              <a:rPr lang="en-US" dirty="0" err="1">
                <a:solidFill>
                  <a:srgbClr val="00B0F0"/>
                </a:solidFill>
              </a:rPr>
              <a:t>www.arduino.cc</a:t>
            </a:r>
            <a:r>
              <a:rPr lang="en-US" dirty="0">
                <a:solidFill>
                  <a:srgbClr val="00B0F0"/>
                </a:solidFill>
              </a:rPr>
              <a:t>/education/science-journal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AE0459-921E-A160-C13E-BD9DAB460346}"/>
              </a:ext>
            </a:extLst>
          </p:cNvPr>
          <p:cNvSpPr txBox="1"/>
          <p:nvPr/>
        </p:nvSpPr>
        <p:spPr>
          <a:xfrm>
            <a:off x="3236296" y="763915"/>
            <a:ext cx="584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your smart phone’s sensors to take data at the fair!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10" y="1440442"/>
            <a:ext cx="5835073" cy="48286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34395E-62CA-2A71-A32A-AD5CD4AF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9800"/>
            <a:ext cx="7772400" cy="828491"/>
          </a:xfrm>
        </p:spPr>
        <p:txBody>
          <a:bodyPr/>
          <a:lstStyle/>
          <a:p>
            <a:pPr algn="ctr"/>
            <a:r>
              <a:rPr lang="en-US" b="1" dirty="0"/>
              <a:t>There’s an App for That</a:t>
            </a:r>
          </a:p>
        </p:txBody>
      </p:sp>
    </p:spTree>
    <p:extLst>
      <p:ext uri="{BB962C8B-B14F-4D97-AF65-F5344CB8AC3E}">
        <p14:creationId xmlns:p14="http://schemas.microsoft.com/office/powerpoint/2010/main" val="258403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48F1A5-7ED4-59AA-DA68-0B060702923E}"/>
              </a:ext>
            </a:extLst>
          </p:cNvPr>
          <p:cNvSpPr txBox="1"/>
          <p:nvPr/>
        </p:nvSpPr>
        <p:spPr>
          <a:xfrm>
            <a:off x="3402550" y="993920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</a:t>
            </a:r>
            <a:r>
              <a:rPr lang="en-US" dirty="0" err="1">
                <a:solidFill>
                  <a:srgbClr val="00B0F0"/>
                </a:solidFill>
              </a:rPr>
              <a:t>www.arduino.cc</a:t>
            </a:r>
            <a:r>
              <a:rPr lang="en-US" dirty="0">
                <a:solidFill>
                  <a:srgbClr val="00B0F0"/>
                </a:solidFill>
              </a:rPr>
              <a:t>/education/science-journal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AE0459-921E-A160-C13E-BD9DAB460346}"/>
              </a:ext>
            </a:extLst>
          </p:cNvPr>
          <p:cNvSpPr txBox="1"/>
          <p:nvPr/>
        </p:nvSpPr>
        <p:spPr>
          <a:xfrm>
            <a:off x="3236296" y="763915"/>
            <a:ext cx="584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your smart phone’s sensors to take data at the fair!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334395E-62CA-2A71-A32A-AD5CD4AF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9800"/>
            <a:ext cx="7772400" cy="828491"/>
          </a:xfrm>
        </p:spPr>
        <p:txBody>
          <a:bodyPr/>
          <a:lstStyle/>
          <a:p>
            <a:pPr algn="ctr"/>
            <a:r>
              <a:rPr lang="en-US" b="1" dirty="0"/>
              <a:t>There’s an App for That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85" y="1470819"/>
            <a:ext cx="2237753" cy="4842727"/>
          </a:xfrm>
          <a:prstGeom prst="rect">
            <a:avLst/>
          </a:prstGeom>
          <a:ln w="28575">
            <a:solidFill>
              <a:srgbClr val="EC8B0A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3817839" y="2586182"/>
            <a:ext cx="2410691" cy="39716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10057" y="1828802"/>
            <a:ext cx="895927" cy="78912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79877" y="1605385"/>
            <a:ext cx="371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An array of internal sensors to choose from.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49838" y="3044732"/>
            <a:ext cx="206769" cy="23000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6056607" y="3002484"/>
            <a:ext cx="1141742" cy="1572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98349" y="2623118"/>
            <a:ext cx="391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When in doubt, click this. It will tell you exactly what is being measured and what sensor is used.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>
            <a:stCxn id="25" idx="3"/>
            <a:endCxn id="24" idx="1"/>
          </p:cNvCxnSpPr>
          <p:nvPr/>
        </p:nvCxnSpPr>
        <p:spPr>
          <a:xfrm flipV="1">
            <a:off x="5513281" y="4487159"/>
            <a:ext cx="1629649" cy="9339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2930" y="4302493"/>
            <a:ext cx="421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Record will save the numerical data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6833" y="5176761"/>
            <a:ext cx="936448" cy="48874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70945" y="5719705"/>
            <a:ext cx="427070" cy="43766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2535810" y="4760536"/>
            <a:ext cx="1435135" cy="11780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0880" y="3989898"/>
            <a:ext cx="289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Allows you to measure multiple quantities at the same time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42075" y="5719705"/>
            <a:ext cx="427070" cy="43766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955542" y="5240724"/>
            <a:ext cx="2224335" cy="7176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142930" y="5056058"/>
            <a:ext cx="43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Only records the instantaneous value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0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4395E-62CA-2A71-A32A-AD5CD4AF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9800"/>
            <a:ext cx="7772400" cy="828491"/>
          </a:xfrm>
        </p:spPr>
        <p:txBody>
          <a:bodyPr/>
          <a:lstStyle/>
          <a:p>
            <a:pPr algn="ctr"/>
            <a:r>
              <a:rPr lang="en-US" b="1" dirty="0"/>
              <a:t>There’s an App for 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0DF93F-591D-ABBF-FD8F-BD21563B4811}"/>
              </a:ext>
            </a:extLst>
          </p:cNvPr>
          <p:cNvSpPr txBox="1"/>
          <p:nvPr/>
        </p:nvSpPr>
        <p:spPr>
          <a:xfrm>
            <a:off x="670595" y="1108120"/>
            <a:ext cx="1024564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u="sng" dirty="0" smtClean="0">
                <a:solidFill>
                  <a:schemeClr val="accent5"/>
                </a:solidFill>
                <a:latin typeface="Arial"/>
                <a:ea typeface="ＭＳ Ｐゴシック"/>
              </a:rPr>
              <a:t>Ex. Recording of </a:t>
            </a:r>
            <a:r>
              <a:rPr lang="en-US" sz="1600" b="1" u="sng" dirty="0" err="1" smtClean="0">
                <a:solidFill>
                  <a:schemeClr val="accent5"/>
                </a:solidFill>
                <a:latin typeface="Arial"/>
                <a:ea typeface="ＭＳ Ｐゴシック"/>
              </a:rPr>
              <a:t>Yanwen’s</a:t>
            </a:r>
            <a:r>
              <a:rPr lang="en-US" sz="1600" b="1" u="sng" dirty="0" smtClean="0">
                <a:solidFill>
                  <a:schemeClr val="accent5"/>
                </a:solidFill>
                <a:latin typeface="Arial"/>
                <a:ea typeface="ＭＳ Ｐゴシック"/>
              </a:rPr>
              <a:t> elevator ride (From 5</a:t>
            </a:r>
            <a:r>
              <a:rPr lang="en-US" sz="1600" b="1" u="sng" baseline="30000" dirty="0" smtClean="0">
                <a:solidFill>
                  <a:schemeClr val="accent5"/>
                </a:solidFill>
                <a:latin typeface="Arial"/>
                <a:ea typeface="ＭＳ Ｐゴシック"/>
              </a:rPr>
              <a:t>th</a:t>
            </a:r>
            <a:r>
              <a:rPr lang="en-US" sz="1600" b="1" u="sng" dirty="0" smtClean="0">
                <a:solidFill>
                  <a:schemeClr val="accent5"/>
                </a:solidFill>
                <a:latin typeface="Arial"/>
                <a:ea typeface="ＭＳ Ｐゴシック"/>
              </a:rPr>
              <a:t> floor to 1</a:t>
            </a:r>
            <a:r>
              <a:rPr lang="en-US" sz="1600" b="1" u="sng" baseline="30000" dirty="0" smtClean="0">
                <a:solidFill>
                  <a:schemeClr val="accent5"/>
                </a:solidFill>
                <a:latin typeface="Arial"/>
                <a:ea typeface="ＭＳ Ｐゴシック"/>
              </a:rPr>
              <a:t>st</a:t>
            </a:r>
            <a:r>
              <a:rPr lang="en-US" sz="1600" b="1" u="sng" dirty="0" smtClean="0">
                <a:solidFill>
                  <a:schemeClr val="accent5"/>
                </a:solidFill>
                <a:latin typeface="Arial"/>
                <a:ea typeface="ＭＳ Ｐゴシック"/>
              </a:rPr>
              <a:t> floor in Jones) with 5 sensors selected</a:t>
            </a:r>
            <a:endParaRPr lang="en-US" sz="1600" b="1" u="sng" dirty="0">
              <a:solidFill>
                <a:schemeClr val="accent5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-398" b="44839"/>
          <a:stretch/>
        </p:blipFill>
        <p:spPr>
          <a:xfrm>
            <a:off x="7464281" y="1697668"/>
            <a:ext cx="3451958" cy="3359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3560"/>
          <a:stretch/>
        </p:blipFill>
        <p:spPr>
          <a:xfrm>
            <a:off x="599386" y="1566504"/>
            <a:ext cx="2545948" cy="4560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3" b="3218"/>
          <a:stretch/>
        </p:blipFill>
        <p:spPr>
          <a:xfrm>
            <a:off x="3050355" y="1566503"/>
            <a:ext cx="2583053" cy="333543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633408" y="3450210"/>
            <a:ext cx="1574276" cy="4242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86100" y="2124384"/>
            <a:ext cx="2125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 can be easily exported to a single Excel spreadsheet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CE1076-C56F-4DA8-9C1D-2B30E4CE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a typeface="ADLaM Display"/>
                <a:cs typeface="ADLaM Display"/>
              </a:rPr>
              <a:t>SC Educational Standards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A8C76558-4AFF-B22D-714A-64C89B8EA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651109"/>
              </p:ext>
            </p:extLst>
          </p:nvPr>
        </p:nvGraphicFramePr>
        <p:xfrm>
          <a:off x="1073816" y="4526281"/>
          <a:ext cx="1028303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43B1BE04-8638-6B04-FD5A-7C19947F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366099"/>
              </p:ext>
            </p:extLst>
          </p:nvPr>
        </p:nvGraphicFramePr>
        <p:xfrm>
          <a:off x="1073816" y="1430639"/>
          <a:ext cx="1028303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38699010-27D1-3236-553B-B50094753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722905"/>
              </p:ext>
            </p:extLst>
          </p:nvPr>
        </p:nvGraphicFramePr>
        <p:xfrm>
          <a:off x="1073816" y="2978460"/>
          <a:ext cx="10283032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008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3B9D7-F592-A425-A883-99C1100F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2149" y="1071419"/>
            <a:ext cx="4454263" cy="4431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 smtClean="0">
                <a:latin typeface="+mj-lt"/>
              </a:rPr>
              <a:t>EX.</a:t>
            </a:r>
            <a:br>
              <a:rPr lang="en-US" sz="5400" dirty="0" smtClean="0">
                <a:latin typeface="+mj-lt"/>
              </a:rPr>
            </a:br>
            <a:r>
              <a:rPr lang="en-US" sz="5400" dirty="0" smtClean="0">
                <a:latin typeface="+mj-lt"/>
              </a:rPr>
              <a:t/>
            </a:r>
            <a:br>
              <a:rPr lang="en-US" sz="5400" dirty="0" smtClean="0">
                <a:latin typeface="+mj-lt"/>
              </a:rPr>
            </a:br>
            <a:r>
              <a:rPr lang="en-US" sz="5400" dirty="0" smtClean="0">
                <a:latin typeface="+mj-lt"/>
              </a:rPr>
              <a:t>Roller </a:t>
            </a:r>
            <a:r>
              <a:rPr lang="en-US" sz="5400" dirty="0">
                <a:latin typeface="+mj-lt"/>
              </a:rPr>
              <a:t>Coaster Activity</a:t>
            </a:r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xmlns="" id="{A719252D-4415-E471-C9D4-6B9247951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4250773"/>
              </p:ext>
            </p:extLst>
          </p:nvPr>
        </p:nvGraphicFramePr>
        <p:xfrm>
          <a:off x="1697802" y="634326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64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Teachers Guide</a:t>
            </a:r>
          </a:p>
          <a:p>
            <a:r>
              <a:rPr lang="en-US" dirty="0"/>
              <a:t>Sample worksheets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Midway Physics Day Website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State Standards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Midway Physics Day is a fun and effective way to motivate your class about science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else can we do to help improve this experience?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037D67-D7E0-BFCF-6BB0-AD50C02E6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Questions?? </a:t>
            </a:r>
          </a:p>
        </p:txBody>
      </p:sp>
    </p:spTree>
    <p:extLst>
      <p:ext uri="{BB962C8B-B14F-4D97-AF65-F5344CB8AC3E}">
        <p14:creationId xmlns:p14="http://schemas.microsoft.com/office/powerpoint/2010/main" val="109602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Yanwen</a:t>
            </a:r>
            <a:r>
              <a:rPr lang="en-US" dirty="0"/>
              <a:t> Wu and Nancy Kesar</a:t>
            </a:r>
          </a:p>
          <a:p>
            <a:r>
              <a:rPr lang="en-US" dirty="0"/>
              <a:t>Student Services Coordinator </a:t>
            </a:r>
          </a:p>
          <a:p>
            <a:r>
              <a:rPr lang="en-US" dirty="0"/>
              <a:t>803-777-8105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0B548F3-F5C3-A14F-A5F7-C7474616C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 </a:t>
            </a:r>
            <a:br>
              <a:rPr lang="en-US" dirty="0"/>
            </a:br>
            <a:r>
              <a:rPr lang="en-US" dirty="0"/>
              <a:t>See you in 2 weeks! </a:t>
            </a:r>
          </a:p>
        </p:txBody>
      </p:sp>
      <p:pic>
        <p:nvPicPr>
          <p:cNvPr id="3076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EACC467-5985-5961-22D6-34504D1F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6" y="5465151"/>
            <a:ext cx="3438144" cy="10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7C0FDA4D-3458-9179-3EF4-063FB1E8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84" y="132369"/>
            <a:ext cx="2500816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Outline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00225"/>
            <a:ext cx="10515600" cy="399207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Midway Day Description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Practical Considerations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Preparing a lesson plan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Executing Midway Day Successfully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 and A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4838"/>
            <a:ext cx="10515600" cy="1325563"/>
          </a:xfrm>
        </p:spPr>
        <p:txBody>
          <a:bodyPr/>
          <a:lstStyle/>
          <a:p>
            <a:r>
              <a:rPr lang="en-US" dirty="0"/>
              <a:t>USC Physics Demonstrations Location </a:t>
            </a:r>
          </a:p>
        </p:txBody>
      </p:sp>
      <p:pic>
        <p:nvPicPr>
          <p:cNvPr id="1026" name="Picture 2" descr="SCSF Fairgrounds Map 2023 0626">
            <a:extLst>
              <a:ext uri="{FF2B5EF4-FFF2-40B4-BE49-F238E27FC236}">
                <a16:creationId xmlns:a16="http://schemas.microsoft.com/office/drawing/2014/main" xmlns="" id="{6E213C51-DB7C-3B05-D300-4D5E0CBE5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1" y="1067150"/>
            <a:ext cx="8304755" cy="55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BB3C2C1-2FA4-08C9-6CB8-24CA1FDB4DCC}"/>
              </a:ext>
            </a:extLst>
          </p:cNvPr>
          <p:cNvCxnSpPr>
            <a:cxnSpLocks/>
          </p:cNvCxnSpPr>
          <p:nvPr/>
        </p:nvCxnSpPr>
        <p:spPr>
          <a:xfrm flipH="1">
            <a:off x="6165574" y="1878496"/>
            <a:ext cx="3296478" cy="155050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EA5CEA-F616-DF1F-15A3-6A391AC31FC9}"/>
              </a:ext>
            </a:extLst>
          </p:cNvPr>
          <p:cNvSpPr txBox="1"/>
          <p:nvPr/>
        </p:nvSpPr>
        <p:spPr>
          <a:xfrm>
            <a:off x="9462052" y="1232165"/>
            <a:ext cx="1918252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Academic Avenue Stage </a:t>
            </a:r>
          </a:p>
        </p:txBody>
      </p:sp>
    </p:spTree>
    <p:extLst>
      <p:ext uri="{BB962C8B-B14F-4D97-AF65-F5344CB8AC3E}">
        <p14:creationId xmlns:p14="http://schemas.microsoft.com/office/powerpoint/2010/main" val="92701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625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USC Physics Mentors</a:t>
            </a:r>
          </a:p>
        </p:txBody>
      </p:sp>
      <p:pic>
        <p:nvPicPr>
          <p:cNvPr id="2050" name="Picture 2" descr="A group of people holding a frame&#10;&#10;Description automatically generated">
            <a:extLst>
              <a:ext uri="{FF2B5EF4-FFF2-40B4-BE49-F238E27FC236}">
                <a16:creationId xmlns:a16="http://schemas.microsoft.com/office/drawing/2014/main" xmlns="" id="{76387205-5E63-0DAE-1520-6C3A668D5A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21" y="1690688"/>
            <a:ext cx="2992799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group of people in a tent&#10;&#10;Description automatically generated">
            <a:extLst>
              <a:ext uri="{FF2B5EF4-FFF2-40B4-BE49-F238E27FC236}">
                <a16:creationId xmlns:a16="http://schemas.microsoft.com/office/drawing/2014/main" xmlns="" id="{B469A8F8-A373-03B1-E114-099DB9EE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44" y="1690688"/>
            <a:ext cx="2992800" cy="398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roup of people standing in a tent&#10;&#10;Description automatically generated">
            <a:extLst>
              <a:ext uri="{FF2B5EF4-FFF2-40B4-BE49-F238E27FC236}">
                <a16:creationId xmlns:a16="http://schemas.microsoft.com/office/drawing/2014/main" xmlns="" id="{C78C021B-585C-6E58-2EF6-3EEFFE35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68" y="1690688"/>
            <a:ext cx="2992799" cy="39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52F039-2F40-50CC-52E3-8E67BDF5CE7E}"/>
              </a:ext>
            </a:extLst>
          </p:cNvPr>
          <p:cNvSpPr txBox="1"/>
          <p:nvPr/>
        </p:nvSpPr>
        <p:spPr>
          <a:xfrm>
            <a:off x="4159967" y="5969000"/>
            <a:ext cx="4436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work with students and teachers! </a:t>
            </a:r>
          </a:p>
        </p:txBody>
      </p:sp>
    </p:spTree>
    <p:extLst>
      <p:ext uri="{BB962C8B-B14F-4D97-AF65-F5344CB8AC3E}">
        <p14:creationId xmlns:p14="http://schemas.microsoft.com/office/powerpoint/2010/main" val="26840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 Midway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4325"/>
            <a:ext cx="5181600" cy="4285061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Timeline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9-11 am    Prep for Event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11-12pm   Midway morning fun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**Check-in**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hands-on demonstrations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12-2 pm    </a:t>
            </a:r>
            <a:r>
              <a:rPr lang="en-US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Ride and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​Measure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will have our mentors at different rides to 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7E3BD2-F213-2E18-76CC-CF37487BC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4325"/>
            <a:ext cx="5181600" cy="4043761"/>
          </a:xfrm>
        </p:spPr>
        <p:txBody>
          <a:bodyPr>
            <a:normAutofit/>
          </a:bodyPr>
          <a:lstStyle/>
          <a:p>
            <a:pPr marL="0" indent="0" algn="ctr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YOUR schedule?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ctr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 activities for the bus ride to and from the fair.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 lunch time meeting </a:t>
            </a:r>
            <a:r>
              <a:rPr lang="mr-IN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analysis, group coordination.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 some free time for the students.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0451571-19BA-B059-CFF0-E1B1D1484532}"/>
              </a:ext>
            </a:extLst>
          </p:cNvPr>
          <p:cNvCxnSpPr/>
          <p:nvPr/>
        </p:nvCxnSpPr>
        <p:spPr>
          <a:xfrm>
            <a:off x="1155700" y="2108200"/>
            <a:ext cx="4292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2499940-D09C-0773-35FC-B1D14F2020B7}"/>
              </a:ext>
            </a:extLst>
          </p:cNvPr>
          <p:cNvCxnSpPr/>
          <p:nvPr/>
        </p:nvCxnSpPr>
        <p:spPr>
          <a:xfrm>
            <a:off x="6616700" y="2133600"/>
            <a:ext cx="4292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980" y="116456"/>
            <a:ext cx="9026824" cy="990600"/>
          </a:xfrm>
        </p:spPr>
        <p:txBody>
          <a:bodyPr/>
          <a:lstStyle/>
          <a:p>
            <a:pPr algn="ctr"/>
            <a:r>
              <a:rPr lang="en-US" b="1" dirty="0"/>
              <a:t>Demonstrations 11-noon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xmlns="" id="{4ECEAD6C-C9E5-4EEE-D315-E4A67F100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637795"/>
              </p:ext>
            </p:extLst>
          </p:nvPr>
        </p:nvGraphicFramePr>
        <p:xfrm>
          <a:off x="2131819" y="2059689"/>
          <a:ext cx="7924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5104" y="987726"/>
            <a:ext cx="90229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u="sng" dirty="0"/>
              <a:t>Plan activities related to the demonstrations.</a:t>
            </a:r>
            <a:endParaRPr lang="en-US"/>
          </a:p>
          <a:p>
            <a:pPr algn="ctr"/>
            <a:r>
              <a:rPr lang="en-US" dirty="0"/>
              <a:t>Ex: Students must participate in and explain 2 demos.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AFE38E-8B3F-FC02-D076-56A796568E7F}"/>
              </a:ext>
            </a:extLst>
          </p:cNvPr>
          <p:cNvSpPr txBox="1"/>
          <p:nvPr/>
        </p:nvSpPr>
        <p:spPr>
          <a:xfrm>
            <a:off x="3096726" y="5790043"/>
            <a:ext cx="57887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Have students participate in demos while you check in.</a:t>
            </a:r>
            <a:endParaRPr lang="en-US"/>
          </a:p>
          <a:p>
            <a:pPr algn="ctr"/>
            <a:r>
              <a:rPr lang="en-US" dirty="0"/>
              <a:t>Use the Academic Avenue Stage as “home-base”</a:t>
            </a:r>
          </a:p>
        </p:txBody>
      </p:sp>
    </p:spTree>
    <p:extLst>
      <p:ext uri="{BB962C8B-B14F-4D97-AF65-F5344CB8AC3E}">
        <p14:creationId xmlns:p14="http://schemas.microsoft.com/office/powerpoint/2010/main" val="303777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only a few rides to </a:t>
            </a:r>
            <a:r>
              <a:rPr lang="en-US" dirty="0" smtClean="0"/>
              <a:t>analyze (2 or 3) </a:t>
            </a:r>
            <a:endParaRPr lang="en-US" dirty="0"/>
          </a:p>
          <a:p>
            <a:pPr lvl="1"/>
            <a:r>
              <a:rPr lang="en-US" dirty="0"/>
              <a:t>Many distractions at the fair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/>
              <a:t>Don’t overreach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Plan a lesson in line with your course objectives and student abilities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Keep it simple</a:t>
            </a:r>
            <a:endParaRPr lang="en-US" dirty="0"/>
          </a:p>
          <a:p>
            <a:r>
              <a:rPr lang="en-US" dirty="0"/>
              <a:t>Prepare with your students before you arrive</a:t>
            </a:r>
          </a:p>
          <a:p>
            <a:pPr lvl="1"/>
            <a:r>
              <a:rPr lang="en-US" dirty="0"/>
              <a:t>Have a practice session in class</a:t>
            </a:r>
          </a:p>
        </p:txBody>
      </p:sp>
    </p:spTree>
    <p:extLst>
      <p:ext uri="{BB962C8B-B14F-4D97-AF65-F5344CB8AC3E}">
        <p14:creationId xmlns:p14="http://schemas.microsoft.com/office/powerpoint/2010/main" val="2212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students can do everything before</a:t>
            </a:r>
          </a:p>
          <a:p>
            <a:pPr lvl="1"/>
            <a:r>
              <a:rPr lang="en-US" dirty="0"/>
              <a:t>Bring calculators, pencils, printout, clipboard, protractors, etc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Download and be familiar with the measurement app, e.g. Arduino SJ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 time so students are successful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Arrive early and prepared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bus ride for instruction/preparation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lunch period to regroup and finish problem </a:t>
            </a:r>
            <a:r>
              <a:rPr lang="en-US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sets</a:t>
            </a:r>
          </a:p>
          <a:p>
            <a:pPr lvl="1" fontAlgn="base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Recommend doing a pre-fair and a post-fair class session</a:t>
            </a: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</a:rPr>
              <a:t>*</a:t>
            </a:r>
            <a:endParaRPr lang="en-US" b="0" i="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327" y="5847393"/>
            <a:ext cx="6209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* Only if it doesn’t interfere with regular instruction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9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-50822"/>
            <a:ext cx="10805160" cy="1325563"/>
          </a:xfrm>
        </p:spPr>
        <p:txBody>
          <a:bodyPr/>
          <a:lstStyle/>
          <a:p>
            <a:r>
              <a:rPr lang="en-US" dirty="0"/>
              <a:t>Measurements can be detailed or estimated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4B12D21-CFA5-0080-70A6-D664F4DA3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379332"/>
              </p:ext>
            </p:extLst>
          </p:nvPr>
        </p:nvGraphicFramePr>
        <p:xfrm>
          <a:off x="548639" y="1036997"/>
          <a:ext cx="84509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644180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UofSC Simple Theme</Template>
  <TotalTime>5947</TotalTime>
  <Words>674</Words>
  <Application>Microsoft Office PowerPoint</Application>
  <PresentationFormat>Widescreen</PresentationFormat>
  <Paragraphs>119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ADLaM Display</vt:lpstr>
      <vt:lpstr>ＭＳ Ｐゴシック</vt:lpstr>
      <vt:lpstr>Arial</vt:lpstr>
      <vt:lpstr>Arial Black</vt:lpstr>
      <vt:lpstr>Calibri</vt:lpstr>
      <vt:lpstr>Impact</vt:lpstr>
      <vt:lpstr>Segoe UI</vt:lpstr>
      <vt:lpstr>UofSC Simple Theme</vt:lpstr>
      <vt:lpstr>Midway Physics Day  Teacher Training</vt:lpstr>
      <vt:lpstr>Outline for Training</vt:lpstr>
      <vt:lpstr>USC Physics Demonstrations Location </vt:lpstr>
      <vt:lpstr>USC Physics Mentors</vt:lpstr>
      <vt:lpstr>USC Midway Agenda</vt:lpstr>
      <vt:lpstr>Demonstrations 11-noon</vt:lpstr>
      <vt:lpstr>Preparing a Lesson</vt:lpstr>
      <vt:lpstr>Preparing a lesson</vt:lpstr>
      <vt:lpstr>Measurements can be detailed or estimated</vt:lpstr>
      <vt:lpstr>There’s an App for That</vt:lpstr>
      <vt:lpstr>There’s an App for That</vt:lpstr>
      <vt:lpstr>There’s an App for That</vt:lpstr>
      <vt:lpstr>SC Educational Standards</vt:lpstr>
      <vt:lpstr>EX.  Roller Coaster Activity</vt:lpstr>
      <vt:lpstr>Printed Resources</vt:lpstr>
      <vt:lpstr>Final Thoughts</vt:lpstr>
      <vt:lpstr>Thanks!  See you in 2 weeks!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Kesar, Nancy</dc:creator>
  <cp:lastModifiedBy>Yanwen W</cp:lastModifiedBy>
  <cp:revision>18</cp:revision>
  <dcterms:created xsi:type="dcterms:W3CDTF">2023-09-28T16:55:03Z</dcterms:created>
  <dcterms:modified xsi:type="dcterms:W3CDTF">2023-10-03T22:05:47Z</dcterms:modified>
</cp:coreProperties>
</file>